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4"/>
  </p:notesMasterIdLst>
  <p:sldIdLst>
    <p:sldId id="256" r:id="rId2"/>
    <p:sldId id="282" r:id="rId3"/>
    <p:sldId id="257" r:id="rId4"/>
    <p:sldId id="266" r:id="rId5"/>
    <p:sldId id="267" r:id="rId6"/>
    <p:sldId id="261" r:id="rId7"/>
    <p:sldId id="271" r:id="rId8"/>
    <p:sldId id="272" r:id="rId9"/>
    <p:sldId id="259" r:id="rId10"/>
    <p:sldId id="274" r:id="rId11"/>
    <p:sldId id="275" r:id="rId12"/>
    <p:sldId id="263" r:id="rId13"/>
    <p:sldId id="276" r:id="rId14"/>
    <p:sldId id="277" r:id="rId15"/>
    <p:sldId id="279" r:id="rId16"/>
    <p:sldId id="280" r:id="rId17"/>
    <p:sldId id="265" r:id="rId18"/>
    <p:sldId id="270" r:id="rId19"/>
    <p:sldId id="260" r:id="rId20"/>
    <p:sldId id="262" r:id="rId21"/>
    <p:sldId id="264" r:id="rId22"/>
    <p:sldId id="258" r:id="rId23"/>
  </p:sldIdLst>
  <p:sldSz cx="12192000" cy="6858000"/>
  <p:notesSz cx="6858000" cy="9144000"/>
  <p:embeddedFontLst>
    <p:embeddedFont>
      <p:font typeface="Lato Black" panose="020B0604020202020204" charset="0"/>
      <p:bold r:id="rId25"/>
      <p:boldItalic r:id="rId26"/>
    </p:embeddedFont>
    <p:embeddedFont>
      <p:font typeface="Roboto Condensed" panose="020B0604020202020204"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34" roundtripDataSignature="AMtx7miJ73KT0Od3ridj6T1ez1Bp8Dr+Sw=="/>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AD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B22EB5-153B-40DF-8488-7AB9A0CB70CB}" v="136" dt="2020-04-28T16:52:47.795"/>
  </p1510:revLst>
</p1510:revInfo>
</file>

<file path=ppt/tableStyles.xml><?xml version="1.0" encoding="utf-8"?>
<a:tblStyleLst xmlns:a="http://schemas.openxmlformats.org/drawingml/2006/main" def="{1A0D53EB-0743-4846-A569-BCA75BE51928}">
  <a:tblStyle styleId="{1A0D53EB-0743-4846-A569-BCA75BE51928}" styleName="Table_0">
    <a:wholeTbl>
      <a:tcTxStyle b="off" i="off">
        <a:font>
          <a:latin typeface="Arial"/>
          <a:ea typeface="Arial"/>
          <a:cs typeface="Arial"/>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CACCD2"/>
          </a:solidFill>
        </a:fill>
      </a:tcStyle>
    </a:wholeTbl>
    <a:band1H>
      <a:tcTxStyle/>
      <a:tcStyle>
        <a:tcBdr/>
      </a:tcStyle>
    </a:band1H>
    <a:band2H>
      <a:tcTxStyle b="off" i="off"/>
      <a:tcStyle>
        <a:tcBdr/>
        <a:fill>
          <a:solidFill>
            <a:srgbClr val="E6E7EA"/>
          </a:solidFill>
        </a:fill>
      </a:tcStyle>
    </a:band2H>
    <a:band1V>
      <a:tcTxStyle/>
      <a:tcStyle>
        <a:tcBdr/>
      </a:tcStyle>
    </a:band1V>
    <a:band2V>
      <a:tcTxStyle/>
      <a:tcStyle>
        <a:tcBdr/>
      </a:tcStyle>
    </a:band2V>
    <a:lastCol>
      <a:tcTxStyle/>
      <a:tcStyle>
        <a:tcBdr/>
      </a:tcStyle>
    </a:lastCol>
    <a:firstCol>
      <a:tcTxStyle b="on" i="off">
        <a:font>
          <a:latin typeface="Arial"/>
          <a:ea typeface="Arial"/>
          <a:cs typeface="Arial"/>
        </a:font>
        <a:srgbClr val="FFFFFF"/>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chemeClr val="accent1"/>
          </a:solidFill>
        </a:fill>
      </a:tcStyle>
    </a:firstCol>
    <a:lastRow>
      <a:tcTxStyle b="on" i="off">
        <a:font>
          <a:latin typeface="Arial"/>
          <a:ea typeface="Arial"/>
          <a:cs typeface="Arial"/>
        </a:font>
        <a:srgbClr val="FFFFFF"/>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381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rgbClr val="FFFFFF"/>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381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13" autoAdjust="0"/>
    <p:restoredTop sz="94660"/>
  </p:normalViewPr>
  <p:slideViewPr>
    <p:cSldViewPr snapToGrid="0">
      <p:cViewPr varScale="1">
        <p:scale>
          <a:sx n="109" d="100"/>
          <a:sy n="109" d="100"/>
        </p:scale>
        <p:origin x="64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slide" Target="slides/slide20.xml"/><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lmut Fahr" userId="58750bc2-fac2-4a27-9917-46dd58795e6e" providerId="ADAL" clId="{8865A3F7-764F-468C-B79C-61F7CB147A53}"/>
    <pc:docChg chg="custSel modSld modMainMaster">
      <pc:chgData name="Helmut Fahr" userId="58750bc2-fac2-4a27-9917-46dd58795e6e" providerId="ADAL" clId="{8865A3F7-764F-468C-B79C-61F7CB147A53}" dt="2020-04-24T13:56:45.444" v="166" actId="1076"/>
      <pc:docMkLst>
        <pc:docMk/>
      </pc:docMkLst>
      <pc:sldChg chg="addSp delSp modSp">
        <pc:chgData name="Helmut Fahr" userId="58750bc2-fac2-4a27-9917-46dd58795e6e" providerId="ADAL" clId="{8865A3F7-764F-468C-B79C-61F7CB147A53}" dt="2020-04-24T13:56:45.444" v="166" actId="1076"/>
        <pc:sldMkLst>
          <pc:docMk/>
          <pc:sldMk cId="0" sldId="256"/>
        </pc:sldMkLst>
        <pc:spChg chg="mod">
          <ac:chgData name="Helmut Fahr" userId="58750bc2-fac2-4a27-9917-46dd58795e6e" providerId="ADAL" clId="{8865A3F7-764F-468C-B79C-61F7CB147A53}" dt="2020-04-24T12:39:06.206" v="99" actId="404"/>
          <ac:spMkLst>
            <pc:docMk/>
            <pc:sldMk cId="0" sldId="256"/>
            <ac:spMk id="76" creationId="{00000000-0000-0000-0000-000000000000}"/>
          </ac:spMkLst>
        </pc:spChg>
        <pc:spChg chg="mod">
          <ac:chgData name="Helmut Fahr" userId="58750bc2-fac2-4a27-9917-46dd58795e6e" providerId="ADAL" clId="{8865A3F7-764F-468C-B79C-61F7CB147A53}" dt="2020-04-24T12:39:39.123" v="154" actId="20577"/>
          <ac:spMkLst>
            <pc:docMk/>
            <pc:sldMk cId="0" sldId="256"/>
            <ac:spMk id="77" creationId="{00000000-0000-0000-0000-000000000000}"/>
          </ac:spMkLst>
        </pc:spChg>
        <pc:picChg chg="add mod">
          <ac:chgData name="Helmut Fahr" userId="58750bc2-fac2-4a27-9917-46dd58795e6e" providerId="ADAL" clId="{8865A3F7-764F-468C-B79C-61F7CB147A53}" dt="2020-04-24T13:56:45.444" v="166" actId="1076"/>
          <ac:picMkLst>
            <pc:docMk/>
            <pc:sldMk cId="0" sldId="256"/>
            <ac:picMk id="3" creationId="{ACC37AB3-62A6-4FC4-AB32-F48A56966C1C}"/>
          </ac:picMkLst>
        </pc:picChg>
        <pc:picChg chg="del">
          <ac:chgData name="Helmut Fahr" userId="58750bc2-fac2-4a27-9917-46dd58795e6e" providerId="ADAL" clId="{8865A3F7-764F-468C-B79C-61F7CB147A53}" dt="2020-04-24T13:55:50.004" v="159" actId="478"/>
          <ac:picMkLst>
            <pc:docMk/>
            <pc:sldMk cId="0" sldId="256"/>
            <ac:picMk id="78" creationId="{00000000-0000-0000-0000-000000000000}"/>
          </ac:picMkLst>
        </pc:picChg>
      </pc:sldChg>
      <pc:sldMasterChg chg="modSldLayout">
        <pc:chgData name="Helmut Fahr" userId="58750bc2-fac2-4a27-9917-46dd58795e6e" providerId="ADAL" clId="{8865A3F7-764F-468C-B79C-61F7CB147A53}" dt="2020-04-24T13:55:27.572" v="158" actId="20577"/>
        <pc:sldMasterMkLst>
          <pc:docMk/>
          <pc:sldMasterMk cId="0" sldId="2147483648"/>
        </pc:sldMasterMkLst>
        <pc:sldLayoutChg chg="modSp">
          <pc:chgData name="Helmut Fahr" userId="58750bc2-fac2-4a27-9917-46dd58795e6e" providerId="ADAL" clId="{8865A3F7-764F-468C-B79C-61F7CB147A53}" dt="2020-04-24T13:55:27.572" v="158" actId="20577"/>
          <pc:sldLayoutMkLst>
            <pc:docMk/>
            <pc:sldMasterMk cId="0" sldId="2147483648"/>
            <pc:sldLayoutMk cId="0" sldId="2147483649"/>
          </pc:sldLayoutMkLst>
          <pc:spChg chg="mod">
            <ac:chgData name="Helmut Fahr" userId="58750bc2-fac2-4a27-9917-46dd58795e6e" providerId="ADAL" clId="{8865A3F7-764F-468C-B79C-61F7CB147A53}" dt="2020-04-24T13:55:27.572" v="158" actId="20577"/>
            <ac:spMkLst>
              <pc:docMk/>
              <pc:sldMasterMk cId="0" sldId="2147483648"/>
              <pc:sldLayoutMk cId="0" sldId="2147483649"/>
              <ac:spMk id="24" creationId="{00000000-0000-0000-0000-000000000000}"/>
            </ac:spMkLst>
          </pc:spChg>
        </pc:sldLayoutChg>
      </pc:sldMasterChg>
    </pc:docChg>
  </pc:docChgLst>
  <pc:docChgLst>
    <pc:chgData name="Helmut Fahr" userId="58750bc2-fac2-4a27-9917-46dd58795e6e" providerId="ADAL" clId="{E4B22EB5-153B-40DF-8488-7AB9A0CB70CB}"/>
    <pc:docChg chg="undo custSel addSld delSld modSld sldOrd modMainMaster">
      <pc:chgData name="Helmut Fahr" userId="58750bc2-fac2-4a27-9917-46dd58795e6e" providerId="ADAL" clId="{E4B22EB5-153B-40DF-8488-7AB9A0CB70CB}" dt="2020-04-28T16:53:23.041" v="3320" actId="1076"/>
      <pc:docMkLst>
        <pc:docMk/>
      </pc:docMkLst>
      <pc:sldChg chg="addSp modSp">
        <pc:chgData name="Helmut Fahr" userId="58750bc2-fac2-4a27-9917-46dd58795e6e" providerId="ADAL" clId="{E4B22EB5-153B-40DF-8488-7AB9A0CB70CB}" dt="2020-04-28T14:00:46.748" v="1868" actId="6549"/>
        <pc:sldMkLst>
          <pc:docMk/>
          <pc:sldMk cId="0" sldId="256"/>
        </pc:sldMkLst>
        <pc:spChg chg="add mod">
          <ac:chgData name="Helmut Fahr" userId="58750bc2-fac2-4a27-9917-46dd58795e6e" providerId="ADAL" clId="{E4B22EB5-153B-40DF-8488-7AB9A0CB70CB}" dt="2020-04-28T14:00:46.748" v="1868" actId="6549"/>
          <ac:spMkLst>
            <pc:docMk/>
            <pc:sldMk cId="0" sldId="256"/>
            <ac:spMk id="2" creationId="{944274FB-26A9-40A8-9F36-3113A2CC21D4}"/>
          </ac:spMkLst>
        </pc:spChg>
        <pc:spChg chg="mod">
          <ac:chgData name="Helmut Fahr" userId="58750bc2-fac2-4a27-9917-46dd58795e6e" providerId="ADAL" clId="{E4B22EB5-153B-40DF-8488-7AB9A0CB70CB}" dt="2020-04-28T07:19:54.968" v="1162" actId="20577"/>
          <ac:spMkLst>
            <pc:docMk/>
            <pc:sldMk cId="0" sldId="256"/>
            <ac:spMk id="77" creationId="{00000000-0000-0000-0000-000000000000}"/>
          </ac:spMkLst>
        </pc:spChg>
      </pc:sldChg>
      <pc:sldChg chg="addSp modSp">
        <pc:chgData name="Helmut Fahr" userId="58750bc2-fac2-4a27-9917-46dd58795e6e" providerId="ADAL" clId="{E4B22EB5-153B-40DF-8488-7AB9A0CB70CB}" dt="2020-04-28T15:01:51.645" v="3096" actId="20577"/>
        <pc:sldMkLst>
          <pc:docMk/>
          <pc:sldMk cId="0" sldId="257"/>
        </pc:sldMkLst>
        <pc:spChg chg="add mod">
          <ac:chgData name="Helmut Fahr" userId="58750bc2-fac2-4a27-9917-46dd58795e6e" providerId="ADAL" clId="{E4B22EB5-153B-40DF-8488-7AB9A0CB70CB}" dt="2020-04-27T17:59:28.396" v="1119" actId="1076"/>
          <ac:spMkLst>
            <pc:docMk/>
            <pc:sldMk cId="0" sldId="257"/>
            <ac:spMk id="2" creationId="{04613A9E-7EF8-4D69-B1AA-41E6321D4498}"/>
          </ac:spMkLst>
        </pc:spChg>
        <pc:spChg chg="mod">
          <ac:chgData name="Helmut Fahr" userId="58750bc2-fac2-4a27-9917-46dd58795e6e" providerId="ADAL" clId="{E4B22EB5-153B-40DF-8488-7AB9A0CB70CB}" dt="2020-04-27T17:58:01.618" v="1102" actId="1076"/>
          <ac:spMkLst>
            <pc:docMk/>
            <pc:sldMk cId="0" sldId="257"/>
            <ac:spMk id="26" creationId="{475CCA04-6B36-4788-A467-96A2A9D5CE5B}"/>
          </ac:spMkLst>
        </pc:spChg>
        <pc:spChg chg="mod">
          <ac:chgData name="Helmut Fahr" userId="58750bc2-fac2-4a27-9917-46dd58795e6e" providerId="ADAL" clId="{E4B22EB5-153B-40DF-8488-7AB9A0CB70CB}" dt="2020-04-27T17:58:06.947" v="1103" actId="1076"/>
          <ac:spMkLst>
            <pc:docMk/>
            <pc:sldMk cId="0" sldId="257"/>
            <ac:spMk id="27" creationId="{A64D0FC0-D229-4445-86E1-019A35AF52BF}"/>
          </ac:spMkLst>
        </pc:spChg>
        <pc:spChg chg="mod">
          <ac:chgData name="Helmut Fahr" userId="58750bc2-fac2-4a27-9917-46dd58795e6e" providerId="ADAL" clId="{E4B22EB5-153B-40DF-8488-7AB9A0CB70CB}" dt="2020-04-27T17:58:12.530" v="1104" actId="1076"/>
          <ac:spMkLst>
            <pc:docMk/>
            <pc:sldMk cId="0" sldId="257"/>
            <ac:spMk id="28" creationId="{F4DC7C23-9053-44A7-8270-87BE53A6B5A4}"/>
          </ac:spMkLst>
        </pc:spChg>
        <pc:spChg chg="mod">
          <ac:chgData name="Helmut Fahr" userId="58750bc2-fac2-4a27-9917-46dd58795e6e" providerId="ADAL" clId="{E4B22EB5-153B-40DF-8488-7AB9A0CB70CB}" dt="2020-04-27T17:57:43.275" v="1098" actId="1076"/>
          <ac:spMkLst>
            <pc:docMk/>
            <pc:sldMk cId="0" sldId="257"/>
            <ac:spMk id="29" creationId="{4C50C704-61CF-4F4A-995F-6292ACFE8C25}"/>
          </ac:spMkLst>
        </pc:spChg>
        <pc:spChg chg="mod">
          <ac:chgData name="Helmut Fahr" userId="58750bc2-fac2-4a27-9917-46dd58795e6e" providerId="ADAL" clId="{E4B22EB5-153B-40DF-8488-7AB9A0CB70CB}" dt="2020-04-27T17:57:46.860" v="1099" actId="1076"/>
          <ac:spMkLst>
            <pc:docMk/>
            <pc:sldMk cId="0" sldId="257"/>
            <ac:spMk id="30" creationId="{1C6D7A68-4C5C-43FB-BEC9-8EAEE0003692}"/>
          </ac:spMkLst>
        </pc:spChg>
        <pc:spChg chg="mod">
          <ac:chgData name="Helmut Fahr" userId="58750bc2-fac2-4a27-9917-46dd58795e6e" providerId="ADAL" clId="{E4B22EB5-153B-40DF-8488-7AB9A0CB70CB}" dt="2020-04-27T17:57:50.476" v="1100" actId="1076"/>
          <ac:spMkLst>
            <pc:docMk/>
            <pc:sldMk cId="0" sldId="257"/>
            <ac:spMk id="31" creationId="{563FB7FE-61B3-44DC-AB08-68B90B4810C3}"/>
          </ac:spMkLst>
        </pc:spChg>
        <pc:spChg chg="mod ord">
          <ac:chgData name="Helmut Fahr" userId="58750bc2-fac2-4a27-9917-46dd58795e6e" providerId="ADAL" clId="{E4B22EB5-153B-40DF-8488-7AB9A0CB70CB}" dt="2020-04-27T17:58:38.315" v="1110" actId="1076"/>
          <ac:spMkLst>
            <pc:docMk/>
            <pc:sldMk cId="0" sldId="257"/>
            <ac:spMk id="85" creationId="{00000000-0000-0000-0000-000000000000}"/>
          </ac:spMkLst>
        </pc:spChg>
        <pc:spChg chg="mod">
          <ac:chgData name="Helmut Fahr" userId="58750bc2-fac2-4a27-9917-46dd58795e6e" providerId="ADAL" clId="{E4B22EB5-153B-40DF-8488-7AB9A0CB70CB}" dt="2020-04-27T17:58:19.635" v="1106" actId="1076"/>
          <ac:spMkLst>
            <pc:docMk/>
            <pc:sldMk cId="0" sldId="257"/>
            <ac:spMk id="87" creationId="{00000000-0000-0000-0000-000000000000}"/>
          </ac:spMkLst>
        </pc:spChg>
        <pc:spChg chg="mod">
          <ac:chgData name="Helmut Fahr" userId="58750bc2-fac2-4a27-9917-46dd58795e6e" providerId="ADAL" clId="{E4B22EB5-153B-40DF-8488-7AB9A0CB70CB}" dt="2020-04-28T15:01:15.628" v="3087" actId="20577"/>
          <ac:spMkLst>
            <pc:docMk/>
            <pc:sldMk cId="0" sldId="257"/>
            <ac:spMk id="90" creationId="{00000000-0000-0000-0000-000000000000}"/>
          </ac:spMkLst>
        </pc:spChg>
        <pc:spChg chg="mod">
          <ac:chgData name="Helmut Fahr" userId="58750bc2-fac2-4a27-9917-46dd58795e6e" providerId="ADAL" clId="{E4B22EB5-153B-40DF-8488-7AB9A0CB70CB}" dt="2020-04-28T15:01:51.645" v="3096" actId="20577"/>
          <ac:spMkLst>
            <pc:docMk/>
            <pc:sldMk cId="0" sldId="257"/>
            <ac:spMk id="91" creationId="{00000000-0000-0000-0000-000000000000}"/>
          </ac:spMkLst>
        </pc:spChg>
        <pc:spChg chg="mod">
          <ac:chgData name="Helmut Fahr" userId="58750bc2-fac2-4a27-9917-46dd58795e6e" providerId="ADAL" clId="{E4B22EB5-153B-40DF-8488-7AB9A0CB70CB}" dt="2020-04-27T16:41:28.674" v="95" actId="404"/>
          <ac:spMkLst>
            <pc:docMk/>
            <pc:sldMk cId="0" sldId="257"/>
            <ac:spMk id="92" creationId="{00000000-0000-0000-0000-000000000000}"/>
          </ac:spMkLst>
        </pc:spChg>
        <pc:spChg chg="mod">
          <ac:chgData name="Helmut Fahr" userId="58750bc2-fac2-4a27-9917-46dd58795e6e" providerId="ADAL" clId="{E4B22EB5-153B-40DF-8488-7AB9A0CB70CB}" dt="2020-04-27T16:41:36.560" v="96" actId="1076"/>
          <ac:spMkLst>
            <pc:docMk/>
            <pc:sldMk cId="0" sldId="257"/>
            <ac:spMk id="102" creationId="{00000000-0000-0000-0000-000000000000}"/>
          </ac:spMkLst>
        </pc:spChg>
        <pc:spChg chg="mod">
          <ac:chgData name="Helmut Fahr" userId="58750bc2-fac2-4a27-9917-46dd58795e6e" providerId="ADAL" clId="{E4B22EB5-153B-40DF-8488-7AB9A0CB70CB}" dt="2020-04-27T16:41:40.993" v="97" actId="1076"/>
          <ac:spMkLst>
            <pc:docMk/>
            <pc:sldMk cId="0" sldId="257"/>
            <ac:spMk id="103" creationId="{00000000-0000-0000-0000-000000000000}"/>
          </ac:spMkLst>
        </pc:spChg>
        <pc:spChg chg="mod">
          <ac:chgData name="Helmut Fahr" userId="58750bc2-fac2-4a27-9917-46dd58795e6e" providerId="ADAL" clId="{E4B22EB5-153B-40DF-8488-7AB9A0CB70CB}" dt="2020-04-27T16:41:46.872" v="98" actId="1076"/>
          <ac:spMkLst>
            <pc:docMk/>
            <pc:sldMk cId="0" sldId="257"/>
            <ac:spMk id="104" creationId="{00000000-0000-0000-0000-000000000000}"/>
          </ac:spMkLst>
        </pc:spChg>
        <pc:grpChg chg="add mod">
          <ac:chgData name="Helmut Fahr" userId="58750bc2-fac2-4a27-9917-46dd58795e6e" providerId="ADAL" clId="{E4B22EB5-153B-40DF-8488-7AB9A0CB70CB}" dt="2020-04-27T17:57:56.132" v="1101" actId="1076"/>
          <ac:grpSpMkLst>
            <pc:docMk/>
            <pc:sldMk cId="0" sldId="257"/>
            <ac:grpSpMk id="24" creationId="{9EDC3EE3-44CB-44AA-99F3-793AA02F58BB}"/>
          </ac:grpSpMkLst>
        </pc:grpChg>
        <pc:grpChg chg="mod">
          <ac:chgData name="Helmut Fahr" userId="58750bc2-fac2-4a27-9917-46dd58795e6e" providerId="ADAL" clId="{E4B22EB5-153B-40DF-8488-7AB9A0CB70CB}" dt="2020-04-27T16:43:10.112" v="122"/>
          <ac:grpSpMkLst>
            <pc:docMk/>
            <pc:sldMk cId="0" sldId="257"/>
            <ac:grpSpMk id="25" creationId="{8934A912-8EB1-4E84-A21A-259EC15ABE4E}"/>
          </ac:grpSpMkLst>
        </pc:grpChg>
        <pc:grpChg chg="mod">
          <ac:chgData name="Helmut Fahr" userId="58750bc2-fac2-4a27-9917-46dd58795e6e" providerId="ADAL" clId="{E4B22EB5-153B-40DF-8488-7AB9A0CB70CB}" dt="2020-04-27T16:39:42.600" v="24"/>
          <ac:grpSpMkLst>
            <pc:docMk/>
            <pc:sldMk cId="0" sldId="257"/>
            <ac:grpSpMk id="32" creationId="{FFFDB5EC-4BBB-4808-843C-EB26DAF13295}"/>
          </ac:grpSpMkLst>
        </pc:grpChg>
        <pc:grpChg chg="mod">
          <ac:chgData name="Helmut Fahr" userId="58750bc2-fac2-4a27-9917-46dd58795e6e" providerId="ADAL" clId="{E4B22EB5-153B-40DF-8488-7AB9A0CB70CB}" dt="2020-04-27T16:39:42.600" v="24"/>
          <ac:grpSpMkLst>
            <pc:docMk/>
            <pc:sldMk cId="0" sldId="257"/>
            <ac:grpSpMk id="33" creationId="{5CF01741-3C70-409C-B2EE-E33B6F2F1DE3}"/>
          </ac:grpSpMkLst>
        </pc:grpChg>
        <pc:grpChg chg="mod">
          <ac:chgData name="Helmut Fahr" userId="58750bc2-fac2-4a27-9917-46dd58795e6e" providerId="ADAL" clId="{E4B22EB5-153B-40DF-8488-7AB9A0CB70CB}" dt="2020-04-27T16:39:42.600" v="24"/>
          <ac:grpSpMkLst>
            <pc:docMk/>
            <pc:sldMk cId="0" sldId="257"/>
            <ac:grpSpMk id="34" creationId="{65B5DDF2-5A61-4687-857B-F27F22630E5A}"/>
          </ac:grpSpMkLst>
        </pc:grpChg>
        <pc:grpChg chg="mod">
          <ac:chgData name="Helmut Fahr" userId="58750bc2-fac2-4a27-9917-46dd58795e6e" providerId="ADAL" clId="{E4B22EB5-153B-40DF-8488-7AB9A0CB70CB}" dt="2020-04-27T17:58:26.596" v="1107" actId="1076"/>
          <ac:grpSpMkLst>
            <pc:docMk/>
            <pc:sldMk cId="0" sldId="257"/>
            <ac:grpSpMk id="88" creationId="{00000000-0000-0000-0000-000000000000}"/>
          </ac:grpSpMkLst>
        </pc:grpChg>
        <pc:grpChg chg="mod">
          <ac:chgData name="Helmut Fahr" userId="58750bc2-fac2-4a27-9917-46dd58795e6e" providerId="ADAL" clId="{E4B22EB5-153B-40DF-8488-7AB9A0CB70CB}" dt="2020-04-27T16:41:25" v="94"/>
          <ac:grpSpMkLst>
            <pc:docMk/>
            <pc:sldMk cId="0" sldId="257"/>
            <ac:grpSpMk id="89" creationId="{00000000-0000-0000-0000-000000000000}"/>
          </ac:grpSpMkLst>
        </pc:grpChg>
      </pc:sldChg>
      <pc:sldChg chg="mod ord modShow">
        <pc:chgData name="Helmut Fahr" userId="58750bc2-fac2-4a27-9917-46dd58795e6e" providerId="ADAL" clId="{E4B22EB5-153B-40DF-8488-7AB9A0CB70CB}" dt="2020-04-28T14:00:02.513" v="1864" actId="729"/>
        <pc:sldMkLst>
          <pc:docMk/>
          <pc:sldMk cId="0" sldId="258"/>
        </pc:sldMkLst>
      </pc:sldChg>
      <pc:sldChg chg="addSp delSp modSp">
        <pc:chgData name="Helmut Fahr" userId="58750bc2-fac2-4a27-9917-46dd58795e6e" providerId="ADAL" clId="{E4B22EB5-153B-40DF-8488-7AB9A0CB70CB}" dt="2020-04-28T13:53:40.346" v="1634" actId="6549"/>
        <pc:sldMkLst>
          <pc:docMk/>
          <pc:sldMk cId="0" sldId="259"/>
        </pc:sldMkLst>
        <pc:spChg chg="add mod">
          <ac:chgData name="Helmut Fahr" userId="58750bc2-fac2-4a27-9917-46dd58795e6e" providerId="ADAL" clId="{E4B22EB5-153B-40DF-8488-7AB9A0CB70CB}" dt="2020-04-27T17:41:13.546" v="920" actId="1076"/>
          <ac:spMkLst>
            <pc:docMk/>
            <pc:sldMk cId="0" sldId="259"/>
            <ac:spMk id="2" creationId="{94F43DC6-7670-4199-81CA-D1C9F1E15245}"/>
          </ac:spMkLst>
        </pc:spChg>
        <pc:spChg chg="add mod">
          <ac:chgData name="Helmut Fahr" userId="58750bc2-fac2-4a27-9917-46dd58795e6e" providerId="ADAL" clId="{E4B22EB5-153B-40DF-8488-7AB9A0CB70CB}" dt="2020-04-27T17:44:09.715" v="939" actId="1076"/>
          <ac:spMkLst>
            <pc:docMk/>
            <pc:sldMk cId="0" sldId="259"/>
            <ac:spMk id="3" creationId="{A0F96065-6C8B-49CA-905C-BBCB5E0EB89B}"/>
          </ac:spMkLst>
        </pc:spChg>
        <pc:spChg chg="add del mod">
          <ac:chgData name="Helmut Fahr" userId="58750bc2-fac2-4a27-9917-46dd58795e6e" providerId="ADAL" clId="{E4B22EB5-153B-40DF-8488-7AB9A0CB70CB}" dt="2020-04-27T17:44:26.531" v="943" actId="478"/>
          <ac:spMkLst>
            <pc:docMk/>
            <pc:sldMk cId="0" sldId="259"/>
            <ac:spMk id="4" creationId="{D352FB21-E04E-422B-BAA5-F59872A00159}"/>
          </ac:spMkLst>
        </pc:spChg>
        <pc:spChg chg="add mod">
          <ac:chgData name="Helmut Fahr" userId="58750bc2-fac2-4a27-9917-46dd58795e6e" providerId="ADAL" clId="{E4B22EB5-153B-40DF-8488-7AB9A0CB70CB}" dt="2020-04-27T17:41:08.578" v="918" actId="1076"/>
          <ac:spMkLst>
            <pc:docMk/>
            <pc:sldMk cId="0" sldId="259"/>
            <ac:spMk id="37" creationId="{042791CC-C312-4A34-A389-8F0EBE043CD3}"/>
          </ac:spMkLst>
        </pc:spChg>
        <pc:spChg chg="add mod">
          <ac:chgData name="Helmut Fahr" userId="58750bc2-fac2-4a27-9917-46dd58795e6e" providerId="ADAL" clId="{E4B22EB5-153B-40DF-8488-7AB9A0CB70CB}" dt="2020-04-27T17:44:14.450" v="941" actId="1076"/>
          <ac:spMkLst>
            <pc:docMk/>
            <pc:sldMk cId="0" sldId="259"/>
            <ac:spMk id="38" creationId="{286C1BB5-265B-4F5E-9610-3DA05096C3A9}"/>
          </ac:spMkLst>
        </pc:spChg>
        <pc:spChg chg="add mod">
          <ac:chgData name="Helmut Fahr" userId="58750bc2-fac2-4a27-9917-46dd58795e6e" providerId="ADAL" clId="{E4B22EB5-153B-40DF-8488-7AB9A0CB70CB}" dt="2020-04-27T17:41:03.572" v="916" actId="14100"/>
          <ac:spMkLst>
            <pc:docMk/>
            <pc:sldMk cId="0" sldId="259"/>
            <ac:spMk id="39" creationId="{446C5479-0EF3-42E4-84DF-05B4AFEB7847}"/>
          </ac:spMkLst>
        </pc:spChg>
        <pc:spChg chg="add mod">
          <ac:chgData name="Helmut Fahr" userId="58750bc2-fac2-4a27-9917-46dd58795e6e" providerId="ADAL" clId="{E4B22EB5-153B-40DF-8488-7AB9A0CB70CB}" dt="2020-04-27T17:44:39.122" v="948" actId="1076"/>
          <ac:spMkLst>
            <pc:docMk/>
            <pc:sldMk cId="0" sldId="259"/>
            <ac:spMk id="43" creationId="{7588A8FC-C92B-4D9B-A9EA-ADB5DE5B0149}"/>
          </ac:spMkLst>
        </pc:spChg>
        <pc:spChg chg="mod">
          <ac:chgData name="Helmut Fahr" userId="58750bc2-fac2-4a27-9917-46dd58795e6e" providerId="ADAL" clId="{E4B22EB5-153B-40DF-8488-7AB9A0CB70CB}" dt="2020-04-27T17:05:05.220" v="564" actId="20577"/>
          <ac:spMkLst>
            <pc:docMk/>
            <pc:sldMk cId="0" sldId="259"/>
            <ac:spMk id="118" creationId="{00000000-0000-0000-0000-000000000000}"/>
          </ac:spMkLst>
        </pc:spChg>
        <pc:spChg chg="mod">
          <ac:chgData name="Helmut Fahr" userId="58750bc2-fac2-4a27-9917-46dd58795e6e" providerId="ADAL" clId="{E4B22EB5-153B-40DF-8488-7AB9A0CB70CB}" dt="2020-04-27T17:40:51.370" v="914" actId="1076"/>
          <ac:spMkLst>
            <pc:docMk/>
            <pc:sldMk cId="0" sldId="259"/>
            <ac:spMk id="119" creationId="{00000000-0000-0000-0000-000000000000}"/>
          </ac:spMkLst>
        </pc:spChg>
        <pc:spChg chg="mod">
          <ac:chgData name="Helmut Fahr" userId="58750bc2-fac2-4a27-9917-46dd58795e6e" providerId="ADAL" clId="{E4B22EB5-153B-40DF-8488-7AB9A0CB70CB}" dt="2020-04-27T17:43:03.291" v="925" actId="1076"/>
          <ac:spMkLst>
            <pc:docMk/>
            <pc:sldMk cId="0" sldId="259"/>
            <ac:spMk id="127" creationId="{00000000-0000-0000-0000-000000000000}"/>
          </ac:spMkLst>
        </pc:spChg>
        <pc:spChg chg="mod">
          <ac:chgData name="Helmut Fahr" userId="58750bc2-fac2-4a27-9917-46dd58795e6e" providerId="ADAL" clId="{E4B22EB5-153B-40DF-8488-7AB9A0CB70CB}" dt="2020-04-28T13:53:40.346" v="1634" actId="6549"/>
          <ac:spMkLst>
            <pc:docMk/>
            <pc:sldMk cId="0" sldId="259"/>
            <ac:spMk id="143" creationId="{00000000-0000-0000-0000-000000000000}"/>
          </ac:spMkLst>
        </pc:spChg>
        <pc:spChg chg="mod">
          <ac:chgData name="Helmut Fahr" userId="58750bc2-fac2-4a27-9917-46dd58795e6e" providerId="ADAL" clId="{E4B22EB5-153B-40DF-8488-7AB9A0CB70CB}" dt="2020-04-27T17:43:03.291" v="925" actId="1076"/>
          <ac:spMkLst>
            <pc:docMk/>
            <pc:sldMk cId="0" sldId="259"/>
            <ac:spMk id="144" creationId="{00000000-0000-0000-0000-000000000000}"/>
          </ac:spMkLst>
        </pc:spChg>
        <pc:spChg chg="mod">
          <ac:chgData name="Helmut Fahr" userId="58750bc2-fac2-4a27-9917-46dd58795e6e" providerId="ADAL" clId="{E4B22EB5-153B-40DF-8488-7AB9A0CB70CB}" dt="2020-04-27T17:43:03.291" v="925" actId="1076"/>
          <ac:spMkLst>
            <pc:docMk/>
            <pc:sldMk cId="0" sldId="259"/>
            <ac:spMk id="145" creationId="{00000000-0000-0000-0000-000000000000}"/>
          </ac:spMkLst>
        </pc:spChg>
        <pc:grpChg chg="add mod">
          <ac:chgData name="Helmut Fahr" userId="58750bc2-fac2-4a27-9917-46dd58795e6e" providerId="ADAL" clId="{E4B22EB5-153B-40DF-8488-7AB9A0CB70CB}" dt="2020-04-27T17:43:03.291" v="925" actId="1076"/>
          <ac:grpSpMkLst>
            <pc:docMk/>
            <pc:sldMk cId="0" sldId="259"/>
            <ac:grpSpMk id="31" creationId="{CDB6E6A4-E58A-476E-8E6A-CB4F7DC8A617}"/>
          </ac:grpSpMkLst>
        </pc:grpChg>
        <pc:grpChg chg="mod">
          <ac:chgData name="Helmut Fahr" userId="58750bc2-fac2-4a27-9917-46dd58795e6e" providerId="ADAL" clId="{E4B22EB5-153B-40DF-8488-7AB9A0CB70CB}" dt="2020-04-27T17:34:06.218" v="702"/>
          <ac:grpSpMkLst>
            <pc:docMk/>
            <pc:sldMk cId="0" sldId="259"/>
            <ac:grpSpMk id="33" creationId="{0E8C3013-886B-4465-8448-1B178125B970}"/>
          </ac:grpSpMkLst>
        </pc:grpChg>
        <pc:grpChg chg="mod">
          <ac:chgData name="Helmut Fahr" userId="58750bc2-fac2-4a27-9917-46dd58795e6e" providerId="ADAL" clId="{E4B22EB5-153B-40DF-8488-7AB9A0CB70CB}" dt="2020-04-27T17:43:03.291" v="925" actId="1076"/>
          <ac:grpSpMkLst>
            <pc:docMk/>
            <pc:sldMk cId="0" sldId="259"/>
            <ac:grpSpMk id="121" creationId="{00000000-0000-0000-0000-000000000000}"/>
          </ac:grpSpMkLst>
        </pc:grpChg>
        <pc:grpChg chg="mod">
          <ac:chgData name="Helmut Fahr" userId="58750bc2-fac2-4a27-9917-46dd58795e6e" providerId="ADAL" clId="{E4B22EB5-153B-40DF-8488-7AB9A0CB70CB}" dt="2020-04-27T17:44:11.370" v="940" actId="1076"/>
          <ac:grpSpMkLst>
            <pc:docMk/>
            <pc:sldMk cId="0" sldId="259"/>
            <ac:grpSpMk id="128" creationId="{00000000-0000-0000-0000-000000000000}"/>
          </ac:grpSpMkLst>
        </pc:grpChg>
        <pc:grpChg chg="mod">
          <ac:chgData name="Helmut Fahr" userId="58750bc2-fac2-4a27-9917-46dd58795e6e" providerId="ADAL" clId="{E4B22EB5-153B-40DF-8488-7AB9A0CB70CB}" dt="2020-04-27T17:43:03.291" v="925" actId="1076"/>
          <ac:grpSpMkLst>
            <pc:docMk/>
            <pc:sldMk cId="0" sldId="259"/>
            <ac:grpSpMk id="134" creationId="{00000000-0000-0000-0000-000000000000}"/>
          </ac:grpSpMkLst>
        </pc:grpChg>
        <pc:grpChg chg="mod">
          <ac:chgData name="Helmut Fahr" userId="58750bc2-fac2-4a27-9917-46dd58795e6e" providerId="ADAL" clId="{E4B22EB5-153B-40DF-8488-7AB9A0CB70CB}" dt="2020-04-27T17:43:03.291" v="925" actId="1076"/>
          <ac:grpSpMkLst>
            <pc:docMk/>
            <pc:sldMk cId="0" sldId="259"/>
            <ac:grpSpMk id="137" creationId="{00000000-0000-0000-0000-000000000000}"/>
          </ac:grpSpMkLst>
        </pc:grpChg>
        <pc:picChg chg="del">
          <ac:chgData name="Helmut Fahr" userId="58750bc2-fac2-4a27-9917-46dd58795e6e" providerId="ADAL" clId="{E4B22EB5-153B-40DF-8488-7AB9A0CB70CB}" dt="2020-04-27T17:36:10.402" v="827" actId="478"/>
          <ac:picMkLst>
            <pc:docMk/>
            <pc:sldMk cId="0" sldId="259"/>
            <ac:picMk id="120" creationId="{00000000-0000-0000-0000-000000000000}"/>
          </ac:picMkLst>
        </pc:picChg>
      </pc:sldChg>
      <pc:sldChg chg="mod ord modShow">
        <pc:chgData name="Helmut Fahr" userId="58750bc2-fac2-4a27-9917-46dd58795e6e" providerId="ADAL" clId="{E4B22EB5-153B-40DF-8488-7AB9A0CB70CB}" dt="2020-04-28T13:59:55.721" v="1863" actId="729"/>
        <pc:sldMkLst>
          <pc:docMk/>
          <pc:sldMk cId="0" sldId="260"/>
        </pc:sldMkLst>
      </pc:sldChg>
      <pc:sldChg chg="addSp delSp modSp ord">
        <pc:chgData name="Helmut Fahr" userId="58750bc2-fac2-4a27-9917-46dd58795e6e" providerId="ADAL" clId="{E4B22EB5-153B-40DF-8488-7AB9A0CB70CB}" dt="2020-04-28T15:22:28.845" v="3294" actId="20577"/>
        <pc:sldMkLst>
          <pc:docMk/>
          <pc:sldMk cId="0" sldId="261"/>
        </pc:sldMkLst>
        <pc:spChg chg="add mod topLvl">
          <ac:chgData name="Helmut Fahr" userId="58750bc2-fac2-4a27-9917-46dd58795e6e" providerId="ADAL" clId="{E4B22EB5-153B-40DF-8488-7AB9A0CB70CB}" dt="2020-04-28T15:07:05.133" v="3189" actId="207"/>
          <ac:spMkLst>
            <pc:docMk/>
            <pc:sldMk cId="0" sldId="261"/>
            <ac:spMk id="21" creationId="{9CF44FE6-CF99-4CD8-B4AF-EA503AA25CBB}"/>
          </ac:spMkLst>
        </pc:spChg>
        <pc:spChg chg="add mod topLvl">
          <ac:chgData name="Helmut Fahr" userId="58750bc2-fac2-4a27-9917-46dd58795e6e" providerId="ADAL" clId="{E4B22EB5-153B-40DF-8488-7AB9A0CB70CB}" dt="2020-04-28T15:07:42.881" v="3212" actId="164"/>
          <ac:spMkLst>
            <pc:docMk/>
            <pc:sldMk cId="0" sldId="261"/>
            <ac:spMk id="22" creationId="{64E52780-C390-4954-B639-DB28C9FEB778}"/>
          </ac:spMkLst>
        </pc:spChg>
        <pc:spChg chg="add mod topLvl">
          <ac:chgData name="Helmut Fahr" userId="58750bc2-fac2-4a27-9917-46dd58795e6e" providerId="ADAL" clId="{E4B22EB5-153B-40DF-8488-7AB9A0CB70CB}" dt="2020-04-28T15:06:57.083" v="3188" actId="1076"/>
          <ac:spMkLst>
            <pc:docMk/>
            <pc:sldMk cId="0" sldId="261"/>
            <ac:spMk id="23" creationId="{C1DB9201-D4D1-4A8D-80DA-B53535F35CBE}"/>
          </ac:spMkLst>
        </pc:spChg>
        <pc:spChg chg="add mod topLvl">
          <ac:chgData name="Helmut Fahr" userId="58750bc2-fac2-4a27-9917-46dd58795e6e" providerId="ADAL" clId="{E4B22EB5-153B-40DF-8488-7AB9A0CB70CB}" dt="2020-04-28T15:07:42.881" v="3212" actId="164"/>
          <ac:spMkLst>
            <pc:docMk/>
            <pc:sldMk cId="0" sldId="261"/>
            <ac:spMk id="24" creationId="{83F3694D-2AD8-4607-A006-650846775ADE}"/>
          </ac:spMkLst>
        </pc:spChg>
        <pc:spChg chg="add del mod">
          <ac:chgData name="Helmut Fahr" userId="58750bc2-fac2-4a27-9917-46dd58795e6e" providerId="ADAL" clId="{E4B22EB5-153B-40DF-8488-7AB9A0CB70CB}" dt="2020-04-28T14:50:04.219" v="2946" actId="478"/>
          <ac:spMkLst>
            <pc:docMk/>
            <pc:sldMk cId="0" sldId="261"/>
            <ac:spMk id="25" creationId="{8D3DFBC3-32CE-4B24-9DFC-9579DA67356C}"/>
          </ac:spMkLst>
        </pc:spChg>
        <pc:spChg chg="mod">
          <ac:chgData name="Helmut Fahr" userId="58750bc2-fac2-4a27-9917-46dd58795e6e" providerId="ADAL" clId="{E4B22EB5-153B-40DF-8488-7AB9A0CB70CB}" dt="2020-04-28T15:05:12.205" v="3158" actId="6549"/>
          <ac:spMkLst>
            <pc:docMk/>
            <pc:sldMk cId="0" sldId="261"/>
            <ac:spMk id="161" creationId="{00000000-0000-0000-0000-000000000000}"/>
          </ac:spMkLst>
        </pc:spChg>
        <pc:spChg chg="mod">
          <ac:chgData name="Helmut Fahr" userId="58750bc2-fac2-4a27-9917-46dd58795e6e" providerId="ADAL" clId="{E4B22EB5-153B-40DF-8488-7AB9A0CB70CB}" dt="2020-04-28T15:22:28.845" v="3294" actId="20577"/>
          <ac:spMkLst>
            <pc:docMk/>
            <pc:sldMk cId="0" sldId="261"/>
            <ac:spMk id="164" creationId="{00000000-0000-0000-0000-000000000000}"/>
          </ac:spMkLst>
        </pc:spChg>
        <pc:spChg chg="mod">
          <ac:chgData name="Helmut Fahr" userId="58750bc2-fac2-4a27-9917-46dd58795e6e" providerId="ADAL" clId="{E4B22EB5-153B-40DF-8488-7AB9A0CB70CB}" dt="2020-04-28T15:07:21.708" v="3207" actId="14100"/>
          <ac:spMkLst>
            <pc:docMk/>
            <pc:sldMk cId="0" sldId="261"/>
            <ac:spMk id="165" creationId="{00000000-0000-0000-0000-000000000000}"/>
          </ac:spMkLst>
        </pc:spChg>
        <pc:spChg chg="del mod">
          <ac:chgData name="Helmut Fahr" userId="58750bc2-fac2-4a27-9917-46dd58795e6e" providerId="ADAL" clId="{E4B22EB5-153B-40DF-8488-7AB9A0CB70CB}" dt="2020-04-28T15:06:35.662" v="3184" actId="478"/>
          <ac:spMkLst>
            <pc:docMk/>
            <pc:sldMk cId="0" sldId="261"/>
            <ac:spMk id="167" creationId="{00000000-0000-0000-0000-000000000000}"/>
          </ac:spMkLst>
        </pc:spChg>
        <pc:spChg chg="del mod">
          <ac:chgData name="Helmut Fahr" userId="58750bc2-fac2-4a27-9917-46dd58795e6e" providerId="ADAL" clId="{E4B22EB5-153B-40DF-8488-7AB9A0CB70CB}" dt="2020-04-28T15:06:38.268" v="3185" actId="478"/>
          <ac:spMkLst>
            <pc:docMk/>
            <pc:sldMk cId="0" sldId="261"/>
            <ac:spMk id="168" creationId="{00000000-0000-0000-0000-000000000000}"/>
          </ac:spMkLst>
        </pc:spChg>
        <pc:spChg chg="mod">
          <ac:chgData name="Helmut Fahr" userId="58750bc2-fac2-4a27-9917-46dd58795e6e" providerId="ADAL" clId="{E4B22EB5-153B-40DF-8488-7AB9A0CB70CB}" dt="2020-04-28T15:07:54.988" v="3215" actId="1076"/>
          <ac:spMkLst>
            <pc:docMk/>
            <pc:sldMk cId="0" sldId="261"/>
            <ac:spMk id="169" creationId="{00000000-0000-0000-0000-000000000000}"/>
          </ac:spMkLst>
        </pc:spChg>
        <pc:spChg chg="del mod">
          <ac:chgData name="Helmut Fahr" userId="58750bc2-fac2-4a27-9917-46dd58795e6e" providerId="ADAL" clId="{E4B22EB5-153B-40DF-8488-7AB9A0CB70CB}" dt="2020-04-28T15:07:25.789" v="3209" actId="478"/>
          <ac:spMkLst>
            <pc:docMk/>
            <pc:sldMk cId="0" sldId="261"/>
            <ac:spMk id="171" creationId="{00000000-0000-0000-0000-000000000000}"/>
          </ac:spMkLst>
        </pc:spChg>
        <pc:spChg chg="del mod">
          <ac:chgData name="Helmut Fahr" userId="58750bc2-fac2-4a27-9917-46dd58795e6e" providerId="ADAL" clId="{E4B22EB5-153B-40DF-8488-7AB9A0CB70CB}" dt="2020-04-28T15:07:24.124" v="3208" actId="478"/>
          <ac:spMkLst>
            <pc:docMk/>
            <pc:sldMk cId="0" sldId="261"/>
            <ac:spMk id="172" creationId="{00000000-0000-0000-0000-000000000000}"/>
          </ac:spMkLst>
        </pc:spChg>
        <pc:spChg chg="mod">
          <ac:chgData name="Helmut Fahr" userId="58750bc2-fac2-4a27-9917-46dd58795e6e" providerId="ADAL" clId="{E4B22EB5-153B-40DF-8488-7AB9A0CB70CB}" dt="2020-04-27T16:53:19.248" v="300" actId="1076"/>
          <ac:spMkLst>
            <pc:docMk/>
            <pc:sldMk cId="0" sldId="261"/>
            <ac:spMk id="173" creationId="{00000000-0000-0000-0000-000000000000}"/>
          </ac:spMkLst>
        </pc:spChg>
        <pc:spChg chg="mod">
          <ac:chgData name="Helmut Fahr" userId="58750bc2-fac2-4a27-9917-46dd58795e6e" providerId="ADAL" clId="{E4B22EB5-153B-40DF-8488-7AB9A0CB70CB}" dt="2020-04-27T16:53:14.544" v="299" actId="1076"/>
          <ac:spMkLst>
            <pc:docMk/>
            <pc:sldMk cId="0" sldId="261"/>
            <ac:spMk id="175" creationId="{00000000-0000-0000-0000-000000000000}"/>
          </ac:spMkLst>
        </pc:spChg>
        <pc:spChg chg="mod">
          <ac:chgData name="Helmut Fahr" userId="58750bc2-fac2-4a27-9917-46dd58795e6e" providerId="ADAL" clId="{E4B22EB5-153B-40DF-8488-7AB9A0CB70CB}" dt="2020-04-28T15:06:10.684" v="3180" actId="20577"/>
          <ac:spMkLst>
            <pc:docMk/>
            <pc:sldMk cId="0" sldId="261"/>
            <ac:spMk id="176" creationId="{00000000-0000-0000-0000-000000000000}"/>
          </ac:spMkLst>
        </pc:spChg>
        <pc:grpChg chg="add del mod">
          <ac:chgData name="Helmut Fahr" userId="58750bc2-fac2-4a27-9917-46dd58795e6e" providerId="ADAL" clId="{E4B22EB5-153B-40DF-8488-7AB9A0CB70CB}" dt="2020-04-28T15:06:42.933" v="3186" actId="165"/>
          <ac:grpSpMkLst>
            <pc:docMk/>
            <pc:sldMk cId="0" sldId="261"/>
            <ac:grpSpMk id="2" creationId="{97582535-3440-4BE2-8B3C-E3711342E3CC}"/>
          </ac:grpSpMkLst>
        </pc:grpChg>
        <pc:grpChg chg="add mod">
          <ac:chgData name="Helmut Fahr" userId="58750bc2-fac2-4a27-9917-46dd58795e6e" providerId="ADAL" clId="{E4B22EB5-153B-40DF-8488-7AB9A0CB70CB}" dt="2020-04-28T15:07:46.516" v="3213" actId="1076"/>
          <ac:grpSpMkLst>
            <pc:docMk/>
            <pc:sldMk cId="0" sldId="261"/>
            <ac:grpSpMk id="3" creationId="{DC6FA943-F5AF-4F45-BDAE-EDD518492BEF}"/>
          </ac:grpSpMkLst>
        </pc:grpChg>
        <pc:grpChg chg="mod">
          <ac:chgData name="Helmut Fahr" userId="58750bc2-fac2-4a27-9917-46dd58795e6e" providerId="ADAL" clId="{E4B22EB5-153B-40DF-8488-7AB9A0CB70CB}" dt="2020-04-28T15:05:10.332" v="3157" actId="1076"/>
          <ac:grpSpMkLst>
            <pc:docMk/>
            <pc:sldMk cId="0" sldId="261"/>
            <ac:grpSpMk id="163" creationId="{00000000-0000-0000-0000-000000000000}"/>
          </ac:grpSpMkLst>
        </pc:grpChg>
        <pc:grpChg chg="del">
          <ac:chgData name="Helmut Fahr" userId="58750bc2-fac2-4a27-9917-46dd58795e6e" providerId="ADAL" clId="{E4B22EB5-153B-40DF-8488-7AB9A0CB70CB}" dt="2020-04-28T15:06:35.662" v="3184" actId="478"/>
          <ac:grpSpMkLst>
            <pc:docMk/>
            <pc:sldMk cId="0" sldId="261"/>
            <ac:grpSpMk id="166" creationId="{00000000-0000-0000-0000-000000000000}"/>
          </ac:grpSpMkLst>
        </pc:grpChg>
        <pc:grpChg chg="del">
          <ac:chgData name="Helmut Fahr" userId="58750bc2-fac2-4a27-9917-46dd58795e6e" providerId="ADAL" clId="{E4B22EB5-153B-40DF-8488-7AB9A0CB70CB}" dt="2020-04-28T15:07:24.124" v="3208" actId="478"/>
          <ac:grpSpMkLst>
            <pc:docMk/>
            <pc:sldMk cId="0" sldId="261"/>
            <ac:grpSpMk id="170" creationId="{00000000-0000-0000-0000-000000000000}"/>
          </ac:grpSpMkLst>
        </pc:grpChg>
      </pc:sldChg>
      <pc:sldChg chg="mod ord modShow">
        <pc:chgData name="Helmut Fahr" userId="58750bc2-fac2-4a27-9917-46dd58795e6e" providerId="ADAL" clId="{E4B22EB5-153B-40DF-8488-7AB9A0CB70CB}" dt="2020-04-28T13:59:50.330" v="1862" actId="729"/>
        <pc:sldMkLst>
          <pc:docMk/>
          <pc:sldMk cId="0" sldId="262"/>
        </pc:sldMkLst>
      </pc:sldChg>
      <pc:sldChg chg="modSp">
        <pc:chgData name="Helmut Fahr" userId="58750bc2-fac2-4a27-9917-46dd58795e6e" providerId="ADAL" clId="{E4B22EB5-153B-40DF-8488-7AB9A0CB70CB}" dt="2020-04-27T17:50:18.437" v="1039" actId="20577"/>
        <pc:sldMkLst>
          <pc:docMk/>
          <pc:sldMk cId="0" sldId="263"/>
        </pc:sldMkLst>
        <pc:spChg chg="mod">
          <ac:chgData name="Helmut Fahr" userId="58750bc2-fac2-4a27-9917-46dd58795e6e" providerId="ADAL" clId="{E4B22EB5-153B-40DF-8488-7AB9A0CB70CB}" dt="2020-04-27T17:50:18.437" v="1039" actId="20577"/>
          <ac:spMkLst>
            <pc:docMk/>
            <pc:sldMk cId="0" sldId="263"/>
            <ac:spMk id="193" creationId="{00000000-0000-0000-0000-000000000000}"/>
          </ac:spMkLst>
        </pc:spChg>
      </pc:sldChg>
      <pc:sldChg chg="mod modShow">
        <pc:chgData name="Helmut Fahr" userId="58750bc2-fac2-4a27-9917-46dd58795e6e" providerId="ADAL" clId="{E4B22EB5-153B-40DF-8488-7AB9A0CB70CB}" dt="2020-04-28T14:00:04.147" v="1865" actId="729"/>
        <pc:sldMkLst>
          <pc:docMk/>
          <pc:sldMk cId="0" sldId="264"/>
        </pc:sldMkLst>
      </pc:sldChg>
      <pc:sldChg chg="ord">
        <pc:chgData name="Helmut Fahr" userId="58750bc2-fac2-4a27-9917-46dd58795e6e" providerId="ADAL" clId="{E4B22EB5-153B-40DF-8488-7AB9A0CB70CB}" dt="2020-04-28T13:59:35.562" v="1860"/>
        <pc:sldMkLst>
          <pc:docMk/>
          <pc:sldMk cId="0" sldId="265"/>
        </pc:sldMkLst>
      </pc:sldChg>
      <pc:sldChg chg="addSp delSp modSp add ord">
        <pc:chgData name="Helmut Fahr" userId="58750bc2-fac2-4a27-9917-46dd58795e6e" providerId="ADAL" clId="{E4B22EB5-153B-40DF-8488-7AB9A0CB70CB}" dt="2020-04-28T15:00:45.619" v="3064" actId="1076"/>
        <pc:sldMkLst>
          <pc:docMk/>
          <pc:sldMk cId="4284042395" sldId="266"/>
        </pc:sldMkLst>
        <pc:spChg chg="add del">
          <ac:chgData name="Helmut Fahr" userId="58750bc2-fac2-4a27-9917-46dd58795e6e" providerId="ADAL" clId="{E4B22EB5-153B-40DF-8488-7AB9A0CB70CB}" dt="2020-04-27T16:44:45.092" v="183"/>
          <ac:spMkLst>
            <pc:docMk/>
            <pc:sldMk cId="4284042395" sldId="266"/>
            <ac:spMk id="2" creationId="{470A2D27-DB5B-4015-9834-719DDA6CA908}"/>
          </ac:spMkLst>
        </pc:spChg>
        <pc:spChg chg="add mod">
          <ac:chgData name="Helmut Fahr" userId="58750bc2-fac2-4a27-9917-46dd58795e6e" providerId="ADAL" clId="{E4B22EB5-153B-40DF-8488-7AB9A0CB70CB}" dt="2020-04-28T15:00:45.619" v="3064" actId="1076"/>
          <ac:spMkLst>
            <pc:docMk/>
            <pc:sldMk cId="4284042395" sldId="266"/>
            <ac:spMk id="2" creationId="{BDBC4EE8-F97A-4909-83A1-8246721149BF}"/>
          </ac:spMkLst>
        </pc:spChg>
        <pc:spChg chg="add del">
          <ac:chgData name="Helmut Fahr" userId="58750bc2-fac2-4a27-9917-46dd58795e6e" providerId="ADAL" clId="{E4B22EB5-153B-40DF-8488-7AB9A0CB70CB}" dt="2020-04-27T16:44:51.060" v="185"/>
          <ac:spMkLst>
            <pc:docMk/>
            <pc:sldMk cId="4284042395" sldId="266"/>
            <ac:spMk id="3" creationId="{CA547F63-84DF-42DC-B63C-0CF4585EEB5F}"/>
          </ac:spMkLst>
        </pc:spChg>
        <pc:spChg chg="mod">
          <ac:chgData name="Helmut Fahr" userId="58750bc2-fac2-4a27-9917-46dd58795e6e" providerId="ADAL" clId="{E4B22EB5-153B-40DF-8488-7AB9A0CB70CB}" dt="2020-04-27T18:00:09.085" v="1128" actId="1076"/>
          <ac:spMkLst>
            <pc:docMk/>
            <pc:sldMk cId="4284042395" sldId="266"/>
            <ac:spMk id="26" creationId="{475CCA04-6B36-4788-A467-96A2A9D5CE5B}"/>
          </ac:spMkLst>
        </pc:spChg>
        <pc:spChg chg="mod">
          <ac:chgData name="Helmut Fahr" userId="58750bc2-fac2-4a27-9917-46dd58795e6e" providerId="ADAL" clId="{E4B22EB5-153B-40DF-8488-7AB9A0CB70CB}" dt="2020-04-27T18:00:13.667" v="1129" actId="1076"/>
          <ac:spMkLst>
            <pc:docMk/>
            <pc:sldMk cId="4284042395" sldId="266"/>
            <ac:spMk id="27" creationId="{A64D0FC0-D229-4445-86E1-019A35AF52BF}"/>
          </ac:spMkLst>
        </pc:spChg>
        <pc:spChg chg="mod">
          <ac:chgData name="Helmut Fahr" userId="58750bc2-fac2-4a27-9917-46dd58795e6e" providerId="ADAL" clId="{E4B22EB5-153B-40DF-8488-7AB9A0CB70CB}" dt="2020-04-27T18:00:18.859" v="1130" actId="1076"/>
          <ac:spMkLst>
            <pc:docMk/>
            <pc:sldMk cId="4284042395" sldId="266"/>
            <ac:spMk id="28" creationId="{F4DC7C23-9053-44A7-8270-87BE53A6B5A4}"/>
          </ac:spMkLst>
        </pc:spChg>
        <pc:spChg chg="add del">
          <ac:chgData name="Helmut Fahr" userId="58750bc2-fac2-4a27-9917-46dd58795e6e" providerId="ADAL" clId="{E4B22EB5-153B-40DF-8488-7AB9A0CB70CB}" dt="2020-04-28T15:00:27.180" v="3059" actId="478"/>
          <ac:spMkLst>
            <pc:docMk/>
            <pc:sldMk cId="4284042395" sldId="266"/>
            <ac:spMk id="43" creationId="{222F4CBD-EA4C-4BD5-95E0-17C18A3645D2}"/>
          </ac:spMkLst>
        </pc:spChg>
        <pc:spChg chg="mod ord">
          <ac:chgData name="Helmut Fahr" userId="58750bc2-fac2-4a27-9917-46dd58795e6e" providerId="ADAL" clId="{E4B22EB5-153B-40DF-8488-7AB9A0CB70CB}" dt="2020-04-28T15:00:37.739" v="3062" actId="1076"/>
          <ac:spMkLst>
            <pc:docMk/>
            <pc:sldMk cId="4284042395" sldId="266"/>
            <ac:spMk id="85" creationId="{00000000-0000-0000-0000-000000000000}"/>
          </ac:spMkLst>
        </pc:spChg>
        <pc:spChg chg="mod">
          <ac:chgData name="Helmut Fahr" userId="58750bc2-fac2-4a27-9917-46dd58795e6e" providerId="ADAL" clId="{E4B22EB5-153B-40DF-8488-7AB9A0CB70CB}" dt="2020-04-28T07:38:28.056" v="1450" actId="1076"/>
          <ac:spMkLst>
            <pc:docMk/>
            <pc:sldMk cId="4284042395" sldId="266"/>
            <ac:spMk id="87" creationId="{00000000-0000-0000-0000-000000000000}"/>
          </ac:spMkLst>
        </pc:spChg>
        <pc:spChg chg="mod">
          <ac:chgData name="Helmut Fahr" userId="58750bc2-fac2-4a27-9917-46dd58795e6e" providerId="ADAL" clId="{E4B22EB5-153B-40DF-8488-7AB9A0CB70CB}" dt="2020-04-28T07:37:36.492" v="1444" actId="21"/>
          <ac:spMkLst>
            <pc:docMk/>
            <pc:sldMk cId="4284042395" sldId="266"/>
            <ac:spMk id="90" creationId="{00000000-0000-0000-0000-000000000000}"/>
          </ac:spMkLst>
        </pc:spChg>
        <pc:spChg chg="del">
          <ac:chgData name="Helmut Fahr" userId="58750bc2-fac2-4a27-9917-46dd58795e6e" providerId="ADAL" clId="{E4B22EB5-153B-40DF-8488-7AB9A0CB70CB}" dt="2020-04-28T07:36:32.073" v="1399" actId="478"/>
          <ac:spMkLst>
            <pc:docMk/>
            <pc:sldMk cId="4284042395" sldId="266"/>
            <ac:spMk id="91" creationId="{00000000-0000-0000-0000-000000000000}"/>
          </ac:spMkLst>
        </pc:spChg>
        <pc:spChg chg="del">
          <ac:chgData name="Helmut Fahr" userId="58750bc2-fac2-4a27-9917-46dd58795e6e" providerId="ADAL" clId="{E4B22EB5-153B-40DF-8488-7AB9A0CB70CB}" dt="2020-04-28T07:36:41.401" v="1403" actId="478"/>
          <ac:spMkLst>
            <pc:docMk/>
            <pc:sldMk cId="4284042395" sldId="266"/>
            <ac:spMk id="92" creationId="{00000000-0000-0000-0000-000000000000}"/>
          </ac:spMkLst>
        </pc:spChg>
        <pc:spChg chg="del">
          <ac:chgData name="Helmut Fahr" userId="58750bc2-fac2-4a27-9917-46dd58795e6e" providerId="ADAL" clId="{E4B22EB5-153B-40DF-8488-7AB9A0CB70CB}" dt="2020-04-28T07:36:34.265" v="1400" actId="478"/>
          <ac:spMkLst>
            <pc:docMk/>
            <pc:sldMk cId="4284042395" sldId="266"/>
            <ac:spMk id="102" creationId="{00000000-0000-0000-0000-000000000000}"/>
          </ac:spMkLst>
        </pc:spChg>
        <pc:spChg chg="del">
          <ac:chgData name="Helmut Fahr" userId="58750bc2-fac2-4a27-9917-46dd58795e6e" providerId="ADAL" clId="{E4B22EB5-153B-40DF-8488-7AB9A0CB70CB}" dt="2020-04-28T07:36:35.896" v="1401" actId="478"/>
          <ac:spMkLst>
            <pc:docMk/>
            <pc:sldMk cId="4284042395" sldId="266"/>
            <ac:spMk id="103" creationId="{00000000-0000-0000-0000-000000000000}"/>
          </ac:spMkLst>
        </pc:spChg>
        <pc:spChg chg="del topLvl">
          <ac:chgData name="Helmut Fahr" userId="58750bc2-fac2-4a27-9917-46dd58795e6e" providerId="ADAL" clId="{E4B22EB5-153B-40DF-8488-7AB9A0CB70CB}" dt="2020-04-28T07:36:43.946" v="1404" actId="478"/>
          <ac:spMkLst>
            <pc:docMk/>
            <pc:sldMk cId="4284042395" sldId="266"/>
            <ac:spMk id="104" creationId="{00000000-0000-0000-0000-000000000000}"/>
          </ac:spMkLst>
        </pc:spChg>
        <pc:grpChg chg="del mod">
          <ac:chgData name="Helmut Fahr" userId="58750bc2-fac2-4a27-9917-46dd58795e6e" providerId="ADAL" clId="{E4B22EB5-153B-40DF-8488-7AB9A0CB70CB}" dt="2020-04-28T07:36:39.225" v="1402" actId="478"/>
          <ac:grpSpMkLst>
            <pc:docMk/>
            <pc:sldMk cId="4284042395" sldId="266"/>
            <ac:grpSpMk id="24" creationId="{9EDC3EE3-44CB-44AA-99F3-793AA02F58BB}"/>
          </ac:grpSpMkLst>
        </pc:grpChg>
        <pc:grpChg chg="del mod">
          <ac:chgData name="Helmut Fahr" userId="58750bc2-fac2-4a27-9917-46dd58795e6e" providerId="ADAL" clId="{E4B22EB5-153B-40DF-8488-7AB9A0CB70CB}" dt="2020-04-28T07:36:43.946" v="1404" actId="478"/>
          <ac:grpSpMkLst>
            <pc:docMk/>
            <pc:sldMk cId="4284042395" sldId="266"/>
            <ac:grpSpMk id="88" creationId="{00000000-0000-0000-0000-000000000000}"/>
          </ac:grpSpMkLst>
        </pc:grpChg>
        <pc:grpChg chg="mod topLvl">
          <ac:chgData name="Helmut Fahr" userId="58750bc2-fac2-4a27-9917-46dd58795e6e" providerId="ADAL" clId="{E4B22EB5-153B-40DF-8488-7AB9A0CB70CB}" dt="2020-04-28T15:00:41.268" v="3063" actId="1076"/>
          <ac:grpSpMkLst>
            <pc:docMk/>
            <pc:sldMk cId="4284042395" sldId="266"/>
            <ac:grpSpMk id="89" creationId="{00000000-0000-0000-0000-000000000000}"/>
          </ac:grpSpMkLst>
        </pc:grpChg>
        <pc:grpChg chg="del">
          <ac:chgData name="Helmut Fahr" userId="58750bc2-fac2-4a27-9917-46dd58795e6e" providerId="ADAL" clId="{E4B22EB5-153B-40DF-8488-7AB9A0CB70CB}" dt="2020-04-28T07:36:58.985" v="1408" actId="478"/>
          <ac:grpSpMkLst>
            <pc:docMk/>
            <pc:sldMk cId="4284042395" sldId="266"/>
            <ac:grpSpMk id="96" creationId="{00000000-0000-0000-0000-000000000000}"/>
          </ac:grpSpMkLst>
        </pc:grpChg>
        <pc:grpChg chg="del">
          <ac:chgData name="Helmut Fahr" userId="58750bc2-fac2-4a27-9917-46dd58795e6e" providerId="ADAL" clId="{E4B22EB5-153B-40DF-8488-7AB9A0CB70CB}" dt="2020-04-28T07:36:55.448" v="1407" actId="478"/>
          <ac:grpSpMkLst>
            <pc:docMk/>
            <pc:sldMk cId="4284042395" sldId="266"/>
            <ac:grpSpMk id="99" creationId="{00000000-0000-0000-0000-000000000000}"/>
          </ac:grpSpMkLst>
        </pc:grpChg>
        <pc:cxnChg chg="mod">
          <ac:chgData name="Helmut Fahr" userId="58750bc2-fac2-4a27-9917-46dd58795e6e" providerId="ADAL" clId="{E4B22EB5-153B-40DF-8488-7AB9A0CB70CB}" dt="2020-04-28T07:37:11.393" v="1440" actId="14100"/>
          <ac:cxnSpMkLst>
            <pc:docMk/>
            <pc:sldMk cId="4284042395" sldId="266"/>
            <ac:cxnSpMk id="94" creationId="{00000000-0000-0000-0000-000000000000}"/>
          </ac:cxnSpMkLst>
        </pc:cxnChg>
        <pc:cxnChg chg="del">
          <ac:chgData name="Helmut Fahr" userId="58750bc2-fac2-4a27-9917-46dd58795e6e" providerId="ADAL" clId="{E4B22EB5-153B-40DF-8488-7AB9A0CB70CB}" dt="2020-04-28T07:36:58.985" v="1408" actId="478"/>
          <ac:cxnSpMkLst>
            <pc:docMk/>
            <pc:sldMk cId="4284042395" sldId="266"/>
            <ac:cxnSpMk id="97" creationId="{00000000-0000-0000-0000-000000000000}"/>
          </ac:cxnSpMkLst>
        </pc:cxnChg>
        <pc:cxnChg chg="del">
          <ac:chgData name="Helmut Fahr" userId="58750bc2-fac2-4a27-9917-46dd58795e6e" providerId="ADAL" clId="{E4B22EB5-153B-40DF-8488-7AB9A0CB70CB}" dt="2020-04-28T07:36:55.448" v="1407" actId="478"/>
          <ac:cxnSpMkLst>
            <pc:docMk/>
            <pc:sldMk cId="4284042395" sldId="266"/>
            <ac:cxnSpMk id="100" creationId="{00000000-0000-0000-0000-000000000000}"/>
          </ac:cxnSpMkLst>
        </pc:cxnChg>
      </pc:sldChg>
      <pc:sldChg chg="addSp delSp modSp add ord">
        <pc:chgData name="Helmut Fahr" userId="58750bc2-fac2-4a27-9917-46dd58795e6e" providerId="ADAL" clId="{E4B22EB5-153B-40DF-8488-7AB9A0CB70CB}" dt="2020-04-28T15:02:40.447" v="3100" actId="6549"/>
        <pc:sldMkLst>
          <pc:docMk/>
          <pc:sldMk cId="938285866" sldId="267"/>
        </pc:sldMkLst>
        <pc:spChg chg="mod">
          <ac:chgData name="Helmut Fahr" userId="58750bc2-fac2-4a27-9917-46dd58795e6e" providerId="ADAL" clId="{E4B22EB5-153B-40DF-8488-7AB9A0CB70CB}" dt="2020-04-28T14:37:18.987" v="2678" actId="20577"/>
          <ac:spMkLst>
            <pc:docMk/>
            <pc:sldMk cId="938285866" sldId="267"/>
            <ac:spMk id="2" creationId="{E80872C1-FFC0-4E72-890A-084400C2E6C3}"/>
          </ac:spMkLst>
        </pc:spChg>
        <pc:spChg chg="del mod">
          <ac:chgData name="Helmut Fahr" userId="58750bc2-fac2-4a27-9917-46dd58795e6e" providerId="ADAL" clId="{E4B22EB5-153B-40DF-8488-7AB9A0CB70CB}" dt="2020-04-28T14:38:53.964" v="2715" actId="478"/>
          <ac:spMkLst>
            <pc:docMk/>
            <pc:sldMk cId="938285866" sldId="267"/>
            <ac:spMk id="3" creationId="{CFCB5C78-DE93-467C-9530-B4501D724A7A}"/>
          </ac:spMkLst>
        </pc:spChg>
        <pc:spChg chg="add del">
          <ac:chgData name="Helmut Fahr" userId="58750bc2-fac2-4a27-9917-46dd58795e6e" providerId="ADAL" clId="{E4B22EB5-153B-40DF-8488-7AB9A0CB70CB}" dt="2020-04-28T14:56:21.051" v="3032" actId="478"/>
          <ac:spMkLst>
            <pc:docMk/>
            <pc:sldMk cId="938285866" sldId="267"/>
            <ac:spMk id="4" creationId="{27C7D4B8-5121-496D-9759-049577C1FA69}"/>
          </ac:spMkLst>
        </pc:spChg>
        <pc:spChg chg="add mod">
          <ac:chgData name="Helmut Fahr" userId="58750bc2-fac2-4a27-9917-46dd58795e6e" providerId="ADAL" clId="{E4B22EB5-153B-40DF-8488-7AB9A0CB70CB}" dt="2020-04-28T15:02:40.447" v="3100" actId="6549"/>
          <ac:spMkLst>
            <pc:docMk/>
            <pc:sldMk cId="938285866" sldId="267"/>
            <ac:spMk id="5" creationId="{12956152-0A4D-420F-8B22-9A9A59A49A51}"/>
          </ac:spMkLst>
        </pc:spChg>
      </pc:sldChg>
      <pc:sldChg chg="modSp add del">
        <pc:chgData name="Helmut Fahr" userId="58750bc2-fac2-4a27-9917-46dd58795e6e" providerId="ADAL" clId="{E4B22EB5-153B-40DF-8488-7AB9A0CB70CB}" dt="2020-04-27T16:47:13.811" v="209" actId="2696"/>
        <pc:sldMkLst>
          <pc:docMk/>
          <pc:sldMk cId="5108844" sldId="268"/>
        </pc:sldMkLst>
        <pc:spChg chg="mod">
          <ac:chgData name="Helmut Fahr" userId="58750bc2-fac2-4a27-9917-46dd58795e6e" providerId="ADAL" clId="{E4B22EB5-153B-40DF-8488-7AB9A0CB70CB}" dt="2020-04-27T16:47:05.223" v="207" actId="1076"/>
          <ac:spMkLst>
            <pc:docMk/>
            <pc:sldMk cId="5108844" sldId="268"/>
            <ac:spMk id="2" creationId="{E80872C1-FFC0-4E72-890A-084400C2E6C3}"/>
          </ac:spMkLst>
        </pc:spChg>
      </pc:sldChg>
      <pc:sldChg chg="addSp modSp add del">
        <pc:chgData name="Helmut Fahr" userId="58750bc2-fac2-4a27-9917-46dd58795e6e" providerId="ADAL" clId="{E4B22EB5-153B-40DF-8488-7AB9A0CB70CB}" dt="2020-04-28T14:48:07.198" v="2922" actId="2696"/>
        <pc:sldMkLst>
          <pc:docMk/>
          <pc:sldMk cId="2435277152" sldId="268"/>
        </pc:sldMkLst>
        <pc:spChg chg="mod">
          <ac:chgData name="Helmut Fahr" userId="58750bc2-fac2-4a27-9917-46dd58795e6e" providerId="ADAL" clId="{E4B22EB5-153B-40DF-8488-7AB9A0CB70CB}" dt="2020-04-27T16:47:44.209" v="234" actId="20577"/>
          <ac:spMkLst>
            <pc:docMk/>
            <pc:sldMk cId="2435277152" sldId="268"/>
            <ac:spMk id="2" creationId="{E80872C1-FFC0-4E72-890A-084400C2E6C3}"/>
          </ac:spMkLst>
        </pc:spChg>
        <pc:spChg chg="mod">
          <ac:chgData name="Helmut Fahr" userId="58750bc2-fac2-4a27-9917-46dd58795e6e" providerId="ADAL" clId="{E4B22EB5-153B-40DF-8488-7AB9A0CB70CB}" dt="2020-04-28T14:25:04.799" v="2406" actId="368"/>
          <ac:spMkLst>
            <pc:docMk/>
            <pc:sldMk cId="2435277152" sldId="268"/>
            <ac:spMk id="3" creationId="{CFCB5C78-DE93-467C-9530-B4501D724A7A}"/>
          </ac:spMkLst>
        </pc:spChg>
        <pc:spChg chg="add">
          <ac:chgData name="Helmut Fahr" userId="58750bc2-fac2-4a27-9917-46dd58795e6e" providerId="ADAL" clId="{E4B22EB5-153B-40DF-8488-7AB9A0CB70CB}" dt="2020-04-27T18:01:47.946" v="1136"/>
          <ac:spMkLst>
            <pc:docMk/>
            <pc:sldMk cId="2435277152" sldId="268"/>
            <ac:spMk id="4" creationId="{711EF114-A7C8-4E2C-8F8D-7602D2649609}"/>
          </ac:spMkLst>
        </pc:spChg>
      </pc:sldChg>
      <pc:sldChg chg="addSp modSp add del">
        <pc:chgData name="Helmut Fahr" userId="58750bc2-fac2-4a27-9917-46dd58795e6e" providerId="ADAL" clId="{E4B22EB5-153B-40DF-8488-7AB9A0CB70CB}" dt="2020-04-28T14:47:57.693" v="2921" actId="2696"/>
        <pc:sldMkLst>
          <pc:docMk/>
          <pc:sldMk cId="1856958339" sldId="269"/>
        </pc:sldMkLst>
        <pc:spChg chg="mod">
          <ac:chgData name="Helmut Fahr" userId="58750bc2-fac2-4a27-9917-46dd58795e6e" providerId="ADAL" clId="{E4B22EB5-153B-40DF-8488-7AB9A0CB70CB}" dt="2020-04-27T16:48:44.425" v="243" actId="27636"/>
          <ac:spMkLst>
            <pc:docMk/>
            <pc:sldMk cId="1856958339" sldId="269"/>
            <ac:spMk id="3" creationId="{CFCB5C78-DE93-467C-9530-B4501D724A7A}"/>
          </ac:spMkLst>
        </pc:spChg>
        <pc:spChg chg="add">
          <ac:chgData name="Helmut Fahr" userId="58750bc2-fac2-4a27-9917-46dd58795e6e" providerId="ADAL" clId="{E4B22EB5-153B-40DF-8488-7AB9A0CB70CB}" dt="2020-04-27T18:01:57.497" v="1137"/>
          <ac:spMkLst>
            <pc:docMk/>
            <pc:sldMk cId="1856958339" sldId="269"/>
            <ac:spMk id="4" creationId="{E9EAB104-ABF6-434C-B9BC-87FB757BE6FA}"/>
          </ac:spMkLst>
        </pc:spChg>
      </pc:sldChg>
      <pc:sldChg chg="modSp add del">
        <pc:chgData name="Helmut Fahr" userId="58750bc2-fac2-4a27-9917-46dd58795e6e" providerId="ADAL" clId="{E4B22EB5-153B-40DF-8488-7AB9A0CB70CB}" dt="2020-04-27T16:50:04.956" v="247"/>
        <pc:sldMkLst>
          <pc:docMk/>
          <pc:sldMk cId="271965801" sldId="270"/>
        </pc:sldMkLst>
        <pc:spChg chg="mod">
          <ac:chgData name="Helmut Fahr" userId="58750bc2-fac2-4a27-9917-46dd58795e6e" providerId="ADAL" clId="{E4B22EB5-153B-40DF-8488-7AB9A0CB70CB}" dt="2020-04-27T16:50:04.956" v="247"/>
          <ac:spMkLst>
            <pc:docMk/>
            <pc:sldMk cId="271965801" sldId="270"/>
            <ac:spMk id="3" creationId="{C56C033C-6AA8-487B-94E0-6FE6D56C9E6F}"/>
          </ac:spMkLst>
        </pc:spChg>
      </pc:sldChg>
      <pc:sldChg chg="add mod ord modShow">
        <pc:chgData name="Helmut Fahr" userId="58750bc2-fac2-4a27-9917-46dd58795e6e" providerId="ADAL" clId="{E4B22EB5-153B-40DF-8488-7AB9A0CB70CB}" dt="2020-04-28T13:59:43.986" v="1861" actId="729"/>
        <pc:sldMkLst>
          <pc:docMk/>
          <pc:sldMk cId="1241228587" sldId="270"/>
        </pc:sldMkLst>
      </pc:sldChg>
      <pc:sldChg chg="modSp add del">
        <pc:chgData name="Helmut Fahr" userId="58750bc2-fac2-4a27-9917-46dd58795e6e" providerId="ADAL" clId="{E4B22EB5-153B-40DF-8488-7AB9A0CB70CB}" dt="2020-04-27T16:50:19.253" v="251"/>
        <pc:sldMkLst>
          <pc:docMk/>
          <pc:sldMk cId="3625090773" sldId="270"/>
        </pc:sldMkLst>
        <pc:spChg chg="mod">
          <ac:chgData name="Helmut Fahr" userId="58750bc2-fac2-4a27-9917-46dd58795e6e" providerId="ADAL" clId="{E4B22EB5-153B-40DF-8488-7AB9A0CB70CB}" dt="2020-04-27T16:50:19.253" v="251"/>
          <ac:spMkLst>
            <pc:docMk/>
            <pc:sldMk cId="3625090773" sldId="270"/>
            <ac:spMk id="3" creationId="{3B272861-ED7D-4658-BCEB-1FB2DDBCAB9A}"/>
          </ac:spMkLst>
        </pc:spChg>
      </pc:sldChg>
      <pc:sldChg chg="addSp delSp modSp add ord">
        <pc:chgData name="Helmut Fahr" userId="58750bc2-fac2-4a27-9917-46dd58795e6e" providerId="ADAL" clId="{E4B22EB5-153B-40DF-8488-7AB9A0CB70CB}" dt="2020-04-28T14:48:37.812" v="2926"/>
        <pc:sldMkLst>
          <pc:docMk/>
          <pc:sldMk cId="1849054647" sldId="271"/>
        </pc:sldMkLst>
        <pc:spChg chg="mod">
          <ac:chgData name="Helmut Fahr" userId="58750bc2-fac2-4a27-9917-46dd58795e6e" providerId="ADAL" clId="{E4B22EB5-153B-40DF-8488-7AB9A0CB70CB}" dt="2020-04-27T17:00:42.753" v="450" actId="20577"/>
          <ac:spMkLst>
            <pc:docMk/>
            <pc:sldMk cId="1849054647" sldId="271"/>
            <ac:spMk id="2" creationId="{E80872C1-FFC0-4E72-890A-084400C2E6C3}"/>
          </ac:spMkLst>
        </pc:spChg>
        <pc:spChg chg="del">
          <ac:chgData name="Helmut Fahr" userId="58750bc2-fac2-4a27-9917-46dd58795e6e" providerId="ADAL" clId="{E4B22EB5-153B-40DF-8488-7AB9A0CB70CB}" dt="2020-04-27T17:00:31.767" v="437" actId="478"/>
          <ac:spMkLst>
            <pc:docMk/>
            <pc:sldMk cId="1849054647" sldId="271"/>
            <ac:spMk id="3" creationId="{CFCB5C78-DE93-467C-9530-B4501D724A7A}"/>
          </ac:spMkLst>
        </pc:spChg>
        <pc:spChg chg="add mod">
          <ac:chgData name="Helmut Fahr" userId="58750bc2-fac2-4a27-9917-46dd58795e6e" providerId="ADAL" clId="{E4B22EB5-153B-40DF-8488-7AB9A0CB70CB}" dt="2020-04-27T17:01:33.290" v="468" actId="113"/>
          <ac:spMkLst>
            <pc:docMk/>
            <pc:sldMk cId="1849054647" sldId="271"/>
            <ac:spMk id="5" creationId="{271E41AA-0636-44B5-870B-6486545892E8}"/>
          </ac:spMkLst>
        </pc:spChg>
      </pc:sldChg>
      <pc:sldChg chg="addSp delSp modSp add">
        <pc:chgData name="Helmut Fahr" userId="58750bc2-fac2-4a27-9917-46dd58795e6e" providerId="ADAL" clId="{E4B22EB5-153B-40DF-8488-7AB9A0CB70CB}" dt="2020-04-28T16:53:23.041" v="3320" actId="1076"/>
        <pc:sldMkLst>
          <pc:docMk/>
          <pc:sldMk cId="4177655798" sldId="272"/>
        </pc:sldMkLst>
        <pc:spChg chg="mod">
          <ac:chgData name="Helmut Fahr" userId="58750bc2-fac2-4a27-9917-46dd58795e6e" providerId="ADAL" clId="{E4B22EB5-153B-40DF-8488-7AB9A0CB70CB}" dt="2020-04-27T17:02:02.162" v="474" actId="20577"/>
          <ac:spMkLst>
            <pc:docMk/>
            <pc:sldMk cId="4177655798" sldId="272"/>
            <ac:spMk id="2" creationId="{E80872C1-FFC0-4E72-890A-084400C2E6C3}"/>
          </ac:spMkLst>
        </pc:spChg>
        <pc:spChg chg="mod">
          <ac:chgData name="Helmut Fahr" userId="58750bc2-fac2-4a27-9917-46dd58795e6e" providerId="ADAL" clId="{E4B22EB5-153B-40DF-8488-7AB9A0CB70CB}" dt="2020-04-28T15:25:50.577" v="3300"/>
          <ac:spMkLst>
            <pc:docMk/>
            <pc:sldMk cId="4177655798" sldId="272"/>
            <ac:spMk id="5" creationId="{271E41AA-0636-44B5-870B-6486545892E8}"/>
          </ac:spMkLst>
        </pc:spChg>
        <pc:spChg chg="add del mod">
          <ac:chgData name="Helmut Fahr" userId="58750bc2-fac2-4a27-9917-46dd58795e6e" providerId="ADAL" clId="{E4B22EB5-153B-40DF-8488-7AB9A0CB70CB}" dt="2020-04-28T16:06:31.678" v="3310" actId="478"/>
          <ac:spMkLst>
            <pc:docMk/>
            <pc:sldMk cId="4177655798" sldId="272"/>
            <ac:spMk id="7" creationId="{46525842-F918-4F52-8056-2110B87D7614}"/>
          </ac:spMkLst>
        </pc:spChg>
        <pc:picChg chg="add mod">
          <ac:chgData name="Helmut Fahr" userId="58750bc2-fac2-4a27-9917-46dd58795e6e" providerId="ADAL" clId="{E4B22EB5-153B-40DF-8488-7AB9A0CB70CB}" dt="2020-04-28T16:53:23.041" v="3320" actId="1076"/>
          <ac:picMkLst>
            <pc:docMk/>
            <pc:sldMk cId="4177655798" sldId="272"/>
            <ac:picMk id="3" creationId="{0D95E8FC-8454-4CC4-BB16-DC6779D6AF20}"/>
          </ac:picMkLst>
        </pc:picChg>
        <pc:picChg chg="add del mod">
          <ac:chgData name="Helmut Fahr" userId="58750bc2-fac2-4a27-9917-46dd58795e6e" providerId="ADAL" clId="{E4B22EB5-153B-40DF-8488-7AB9A0CB70CB}" dt="2020-04-28T16:06:23.151" v="3308" actId="478"/>
          <ac:picMkLst>
            <pc:docMk/>
            <pc:sldMk cId="4177655798" sldId="272"/>
            <ac:picMk id="4" creationId="{6C38B6D8-3926-4C68-9489-3172EC7BD30A}"/>
          </ac:picMkLst>
        </pc:picChg>
        <pc:picChg chg="add mod">
          <ac:chgData name="Helmut Fahr" userId="58750bc2-fac2-4a27-9917-46dd58795e6e" providerId="ADAL" clId="{E4B22EB5-153B-40DF-8488-7AB9A0CB70CB}" dt="2020-04-28T16:48:08.840" v="3315" actId="14100"/>
          <ac:picMkLst>
            <pc:docMk/>
            <pc:sldMk cId="4177655798" sldId="272"/>
            <ac:picMk id="8" creationId="{67CEECA6-5C10-4582-BF57-1340C0ABFB90}"/>
          </ac:picMkLst>
        </pc:picChg>
        <pc:picChg chg="add mod">
          <ac:chgData name="Helmut Fahr" userId="58750bc2-fac2-4a27-9917-46dd58795e6e" providerId="ADAL" clId="{E4B22EB5-153B-40DF-8488-7AB9A0CB70CB}" dt="2020-04-28T16:52:58.208" v="3319" actId="14100"/>
          <ac:picMkLst>
            <pc:docMk/>
            <pc:sldMk cId="4177655798" sldId="272"/>
            <ac:picMk id="9" creationId="{062F2C63-593A-4A0D-8687-8313249A6971}"/>
          </ac:picMkLst>
        </pc:picChg>
        <pc:cxnChg chg="add del mod">
          <ac:chgData name="Helmut Fahr" userId="58750bc2-fac2-4a27-9917-46dd58795e6e" providerId="ADAL" clId="{E4B22EB5-153B-40DF-8488-7AB9A0CB70CB}" dt="2020-04-28T16:06:29.182" v="3309" actId="478"/>
          <ac:cxnSpMkLst>
            <pc:docMk/>
            <pc:sldMk cId="4177655798" sldId="272"/>
            <ac:cxnSpMk id="6" creationId="{EB58B093-0DBA-496D-A6D8-BB6F230083EC}"/>
          </ac:cxnSpMkLst>
        </pc:cxnChg>
      </pc:sldChg>
      <pc:sldChg chg="addSp delSp modSp add del">
        <pc:chgData name="Helmut Fahr" userId="58750bc2-fac2-4a27-9917-46dd58795e6e" providerId="ADAL" clId="{E4B22EB5-153B-40DF-8488-7AB9A0CB70CB}" dt="2020-04-28T15:26:49.839" v="3303" actId="2696"/>
        <pc:sldMkLst>
          <pc:docMk/>
          <pc:sldMk cId="3613449640" sldId="273"/>
        </pc:sldMkLst>
        <pc:spChg chg="mod">
          <ac:chgData name="Helmut Fahr" userId="58750bc2-fac2-4a27-9917-46dd58795e6e" providerId="ADAL" clId="{E4B22EB5-153B-40DF-8488-7AB9A0CB70CB}" dt="2020-04-28T15:25:45.120" v="3298" actId="21"/>
          <ac:spMkLst>
            <pc:docMk/>
            <pc:sldMk cId="3613449640" sldId="273"/>
            <ac:spMk id="5" creationId="{271E41AA-0636-44B5-870B-6486545892E8}"/>
          </ac:spMkLst>
        </pc:spChg>
        <pc:spChg chg="del">
          <ac:chgData name="Helmut Fahr" userId="58750bc2-fac2-4a27-9917-46dd58795e6e" providerId="ADAL" clId="{E4B22EB5-153B-40DF-8488-7AB9A0CB70CB}" dt="2020-04-28T15:25:39.806" v="3296" actId="478"/>
          <ac:spMkLst>
            <pc:docMk/>
            <pc:sldMk cId="3613449640" sldId="273"/>
            <ac:spMk id="7" creationId="{46525842-F918-4F52-8056-2110B87D7614}"/>
          </ac:spMkLst>
        </pc:spChg>
        <pc:picChg chg="del">
          <ac:chgData name="Helmut Fahr" userId="58750bc2-fac2-4a27-9917-46dd58795e6e" providerId="ADAL" clId="{E4B22EB5-153B-40DF-8488-7AB9A0CB70CB}" dt="2020-04-27T17:03:37.748" v="521" actId="478"/>
          <ac:picMkLst>
            <pc:docMk/>
            <pc:sldMk cId="3613449640" sldId="273"/>
            <ac:picMk id="4" creationId="{6C38B6D8-3926-4C68-9489-3172EC7BD30A}"/>
          </ac:picMkLst>
        </pc:picChg>
        <pc:picChg chg="add del mod">
          <ac:chgData name="Helmut Fahr" userId="58750bc2-fac2-4a27-9917-46dd58795e6e" providerId="ADAL" clId="{E4B22EB5-153B-40DF-8488-7AB9A0CB70CB}" dt="2020-04-28T15:25:38.093" v="3295" actId="478"/>
          <ac:picMkLst>
            <pc:docMk/>
            <pc:sldMk cId="3613449640" sldId="273"/>
            <ac:picMk id="8" creationId="{B58311B5-209D-4924-9879-EE2C32A4C78A}"/>
          </ac:picMkLst>
        </pc:picChg>
        <pc:cxnChg chg="del ord">
          <ac:chgData name="Helmut Fahr" userId="58750bc2-fac2-4a27-9917-46dd58795e6e" providerId="ADAL" clId="{E4B22EB5-153B-40DF-8488-7AB9A0CB70CB}" dt="2020-04-28T15:25:40.685" v="3297" actId="478"/>
          <ac:cxnSpMkLst>
            <pc:docMk/>
            <pc:sldMk cId="3613449640" sldId="273"/>
            <ac:cxnSpMk id="6" creationId="{EB58B093-0DBA-496D-A6D8-BB6F230083EC}"/>
          </ac:cxnSpMkLst>
        </pc:cxnChg>
      </pc:sldChg>
      <pc:sldChg chg="delSp modSp add">
        <pc:chgData name="Helmut Fahr" userId="58750bc2-fac2-4a27-9917-46dd58795e6e" providerId="ADAL" clId="{E4B22EB5-153B-40DF-8488-7AB9A0CB70CB}" dt="2020-04-28T13:53:20.974" v="1633" actId="403"/>
        <pc:sldMkLst>
          <pc:docMk/>
          <pc:sldMk cId="4152531635" sldId="274"/>
        </pc:sldMkLst>
        <pc:spChg chg="del">
          <ac:chgData name="Helmut Fahr" userId="58750bc2-fac2-4a27-9917-46dd58795e6e" providerId="ADAL" clId="{E4B22EB5-153B-40DF-8488-7AB9A0CB70CB}" dt="2020-04-27T17:45:47.139" v="959" actId="478"/>
          <ac:spMkLst>
            <pc:docMk/>
            <pc:sldMk cId="4152531635" sldId="274"/>
            <ac:spMk id="2" creationId="{94F43DC6-7670-4199-81CA-D1C9F1E15245}"/>
          </ac:spMkLst>
        </pc:spChg>
        <pc:spChg chg="del mod">
          <ac:chgData name="Helmut Fahr" userId="58750bc2-fac2-4a27-9917-46dd58795e6e" providerId="ADAL" clId="{E4B22EB5-153B-40DF-8488-7AB9A0CB70CB}" dt="2020-04-27T17:47:52.723" v="987" actId="478"/>
          <ac:spMkLst>
            <pc:docMk/>
            <pc:sldMk cId="4152531635" sldId="274"/>
            <ac:spMk id="3" creationId="{A0F96065-6C8B-49CA-905C-BBCB5E0EB89B}"/>
          </ac:spMkLst>
        </pc:spChg>
        <pc:spChg chg="del mod">
          <ac:chgData name="Helmut Fahr" userId="58750bc2-fac2-4a27-9917-46dd58795e6e" providerId="ADAL" clId="{E4B22EB5-153B-40DF-8488-7AB9A0CB70CB}" dt="2020-04-28T13:50:00.105" v="1533" actId="478"/>
          <ac:spMkLst>
            <pc:docMk/>
            <pc:sldMk cId="4152531635" sldId="274"/>
            <ac:spMk id="37" creationId="{042791CC-C312-4A34-A389-8F0EBE043CD3}"/>
          </ac:spMkLst>
        </pc:spChg>
        <pc:spChg chg="del">
          <ac:chgData name="Helmut Fahr" userId="58750bc2-fac2-4a27-9917-46dd58795e6e" providerId="ADAL" clId="{E4B22EB5-153B-40DF-8488-7AB9A0CB70CB}" dt="2020-04-27T17:45:58.820" v="964" actId="478"/>
          <ac:spMkLst>
            <pc:docMk/>
            <pc:sldMk cId="4152531635" sldId="274"/>
            <ac:spMk id="38" creationId="{286C1BB5-265B-4F5E-9610-3DA05096C3A9}"/>
          </ac:spMkLst>
        </pc:spChg>
        <pc:spChg chg="del">
          <ac:chgData name="Helmut Fahr" userId="58750bc2-fac2-4a27-9917-46dd58795e6e" providerId="ADAL" clId="{E4B22EB5-153B-40DF-8488-7AB9A0CB70CB}" dt="2020-04-27T17:45:43.459" v="958" actId="478"/>
          <ac:spMkLst>
            <pc:docMk/>
            <pc:sldMk cId="4152531635" sldId="274"/>
            <ac:spMk id="39" creationId="{446C5479-0EF3-42E4-84DF-05B4AFEB7847}"/>
          </ac:spMkLst>
        </pc:spChg>
        <pc:spChg chg="del">
          <ac:chgData name="Helmut Fahr" userId="58750bc2-fac2-4a27-9917-46dd58795e6e" providerId="ADAL" clId="{E4B22EB5-153B-40DF-8488-7AB9A0CB70CB}" dt="2020-04-27T17:46:30.947" v="967" actId="478"/>
          <ac:spMkLst>
            <pc:docMk/>
            <pc:sldMk cId="4152531635" sldId="274"/>
            <ac:spMk id="43" creationId="{7588A8FC-C92B-4D9B-A9EA-ADB5DE5B0149}"/>
          </ac:spMkLst>
        </pc:spChg>
        <pc:spChg chg="mod">
          <ac:chgData name="Helmut Fahr" userId="58750bc2-fac2-4a27-9917-46dd58795e6e" providerId="ADAL" clId="{E4B22EB5-153B-40DF-8488-7AB9A0CB70CB}" dt="2020-04-28T13:49:56.512" v="1532" actId="6549"/>
          <ac:spMkLst>
            <pc:docMk/>
            <pc:sldMk cId="4152531635" sldId="274"/>
            <ac:spMk id="118" creationId="{00000000-0000-0000-0000-000000000000}"/>
          </ac:spMkLst>
        </pc:spChg>
        <pc:spChg chg="mod">
          <ac:chgData name="Helmut Fahr" userId="58750bc2-fac2-4a27-9917-46dd58795e6e" providerId="ADAL" clId="{E4B22EB5-153B-40DF-8488-7AB9A0CB70CB}" dt="2020-04-28T13:53:20.974" v="1633" actId="403"/>
          <ac:spMkLst>
            <pc:docMk/>
            <pc:sldMk cId="4152531635" sldId="274"/>
            <ac:spMk id="127" creationId="{00000000-0000-0000-0000-000000000000}"/>
          </ac:spMkLst>
        </pc:spChg>
        <pc:spChg chg="del topLvl">
          <ac:chgData name="Helmut Fahr" userId="58750bc2-fac2-4a27-9917-46dd58795e6e" providerId="ADAL" clId="{E4B22EB5-153B-40DF-8488-7AB9A0CB70CB}" dt="2020-04-27T17:46:40.261" v="972" actId="478"/>
          <ac:spMkLst>
            <pc:docMk/>
            <pc:sldMk cId="4152531635" sldId="274"/>
            <ac:spMk id="135" creationId="{00000000-0000-0000-0000-000000000000}"/>
          </ac:spMkLst>
        </pc:spChg>
        <pc:spChg chg="del topLvl">
          <ac:chgData name="Helmut Fahr" userId="58750bc2-fac2-4a27-9917-46dd58795e6e" providerId="ADAL" clId="{E4B22EB5-153B-40DF-8488-7AB9A0CB70CB}" dt="2020-04-27T17:46:42.117" v="973" actId="478"/>
          <ac:spMkLst>
            <pc:docMk/>
            <pc:sldMk cId="4152531635" sldId="274"/>
            <ac:spMk id="136" creationId="{00000000-0000-0000-0000-000000000000}"/>
          </ac:spMkLst>
        </pc:spChg>
        <pc:spChg chg="del">
          <ac:chgData name="Helmut Fahr" userId="58750bc2-fac2-4a27-9917-46dd58795e6e" providerId="ADAL" clId="{E4B22EB5-153B-40DF-8488-7AB9A0CB70CB}" dt="2020-04-27T17:46:44.147" v="974" actId="478"/>
          <ac:spMkLst>
            <pc:docMk/>
            <pc:sldMk cId="4152531635" sldId="274"/>
            <ac:spMk id="143" creationId="{00000000-0000-0000-0000-000000000000}"/>
          </ac:spMkLst>
        </pc:spChg>
        <pc:spChg chg="del">
          <ac:chgData name="Helmut Fahr" userId="58750bc2-fac2-4a27-9917-46dd58795e6e" providerId="ADAL" clId="{E4B22EB5-153B-40DF-8488-7AB9A0CB70CB}" dt="2020-04-27T17:46:26.019" v="965" actId="478"/>
          <ac:spMkLst>
            <pc:docMk/>
            <pc:sldMk cId="4152531635" sldId="274"/>
            <ac:spMk id="144" creationId="{00000000-0000-0000-0000-000000000000}"/>
          </ac:spMkLst>
        </pc:spChg>
        <pc:spChg chg="del">
          <ac:chgData name="Helmut Fahr" userId="58750bc2-fac2-4a27-9917-46dd58795e6e" providerId="ADAL" clId="{E4B22EB5-153B-40DF-8488-7AB9A0CB70CB}" dt="2020-04-27T17:46:45.844" v="975" actId="478"/>
          <ac:spMkLst>
            <pc:docMk/>
            <pc:sldMk cId="4152531635" sldId="274"/>
            <ac:spMk id="145" creationId="{00000000-0000-0000-0000-000000000000}"/>
          </ac:spMkLst>
        </pc:spChg>
        <pc:grpChg chg="del">
          <ac:chgData name="Helmut Fahr" userId="58750bc2-fac2-4a27-9917-46dd58795e6e" providerId="ADAL" clId="{E4B22EB5-153B-40DF-8488-7AB9A0CB70CB}" dt="2020-04-27T17:46:35.939" v="969" actId="478"/>
          <ac:grpSpMkLst>
            <pc:docMk/>
            <pc:sldMk cId="4152531635" sldId="274"/>
            <ac:grpSpMk id="31" creationId="{CDB6E6A4-E58A-476E-8E6A-CB4F7DC8A617}"/>
          </ac:grpSpMkLst>
        </pc:grpChg>
        <pc:grpChg chg="del">
          <ac:chgData name="Helmut Fahr" userId="58750bc2-fac2-4a27-9917-46dd58795e6e" providerId="ADAL" clId="{E4B22EB5-153B-40DF-8488-7AB9A0CB70CB}" dt="2020-04-27T17:46:36.867" v="970" actId="478"/>
          <ac:grpSpMkLst>
            <pc:docMk/>
            <pc:sldMk cId="4152531635" sldId="274"/>
            <ac:grpSpMk id="121" creationId="{00000000-0000-0000-0000-000000000000}"/>
          </ac:grpSpMkLst>
        </pc:grpChg>
        <pc:grpChg chg="del">
          <ac:chgData name="Helmut Fahr" userId="58750bc2-fac2-4a27-9917-46dd58795e6e" providerId="ADAL" clId="{E4B22EB5-153B-40DF-8488-7AB9A0CB70CB}" dt="2020-04-27T17:46:29.829" v="966" actId="478"/>
          <ac:grpSpMkLst>
            <pc:docMk/>
            <pc:sldMk cId="4152531635" sldId="274"/>
            <ac:grpSpMk id="128" creationId="{00000000-0000-0000-0000-000000000000}"/>
          </ac:grpSpMkLst>
        </pc:grpChg>
        <pc:grpChg chg="del">
          <ac:chgData name="Helmut Fahr" userId="58750bc2-fac2-4a27-9917-46dd58795e6e" providerId="ADAL" clId="{E4B22EB5-153B-40DF-8488-7AB9A0CB70CB}" dt="2020-04-27T17:46:40.261" v="972" actId="478"/>
          <ac:grpSpMkLst>
            <pc:docMk/>
            <pc:sldMk cId="4152531635" sldId="274"/>
            <ac:grpSpMk id="134" creationId="{00000000-0000-0000-0000-000000000000}"/>
          </ac:grpSpMkLst>
        </pc:grpChg>
        <pc:grpChg chg="del">
          <ac:chgData name="Helmut Fahr" userId="58750bc2-fac2-4a27-9917-46dd58795e6e" providerId="ADAL" clId="{E4B22EB5-153B-40DF-8488-7AB9A0CB70CB}" dt="2020-04-27T17:46:37.698" v="971" actId="478"/>
          <ac:grpSpMkLst>
            <pc:docMk/>
            <pc:sldMk cId="4152531635" sldId="274"/>
            <ac:grpSpMk id="137" creationId="{00000000-0000-0000-0000-000000000000}"/>
          </ac:grpSpMkLst>
        </pc:grpChg>
      </pc:sldChg>
      <pc:sldChg chg="delSp modSp add">
        <pc:chgData name="Helmut Fahr" userId="58750bc2-fac2-4a27-9917-46dd58795e6e" providerId="ADAL" clId="{E4B22EB5-153B-40DF-8488-7AB9A0CB70CB}" dt="2020-04-28T13:58:37.232" v="1858" actId="1076"/>
        <pc:sldMkLst>
          <pc:docMk/>
          <pc:sldMk cId="3998776123" sldId="275"/>
        </pc:sldMkLst>
        <pc:spChg chg="del mod">
          <ac:chgData name="Helmut Fahr" userId="58750bc2-fac2-4a27-9917-46dd58795e6e" providerId="ADAL" clId="{E4B22EB5-153B-40DF-8488-7AB9A0CB70CB}" dt="2020-04-28T13:49:52.681" v="1531" actId="478"/>
          <ac:spMkLst>
            <pc:docMk/>
            <pc:sldMk cId="3998776123" sldId="275"/>
            <ac:spMk id="37" creationId="{042791CC-C312-4A34-A389-8F0EBE043CD3}"/>
          </ac:spMkLst>
        </pc:spChg>
        <pc:spChg chg="mod">
          <ac:chgData name="Helmut Fahr" userId="58750bc2-fac2-4a27-9917-46dd58795e6e" providerId="ADAL" clId="{E4B22EB5-153B-40DF-8488-7AB9A0CB70CB}" dt="2020-04-28T13:54:18.666" v="1635" actId="20577"/>
          <ac:spMkLst>
            <pc:docMk/>
            <pc:sldMk cId="3998776123" sldId="275"/>
            <ac:spMk id="118" creationId="{00000000-0000-0000-0000-000000000000}"/>
          </ac:spMkLst>
        </pc:spChg>
        <pc:spChg chg="mod">
          <ac:chgData name="Helmut Fahr" userId="58750bc2-fac2-4a27-9917-46dd58795e6e" providerId="ADAL" clId="{E4B22EB5-153B-40DF-8488-7AB9A0CB70CB}" dt="2020-04-28T13:58:37.232" v="1858" actId="1076"/>
          <ac:spMkLst>
            <pc:docMk/>
            <pc:sldMk cId="3998776123" sldId="275"/>
            <ac:spMk id="127" creationId="{00000000-0000-0000-0000-000000000000}"/>
          </ac:spMkLst>
        </pc:spChg>
      </pc:sldChg>
      <pc:sldChg chg="addSp delSp modSp add">
        <pc:chgData name="Helmut Fahr" userId="58750bc2-fac2-4a27-9917-46dd58795e6e" providerId="ADAL" clId="{E4B22EB5-153B-40DF-8488-7AB9A0CB70CB}" dt="2020-04-27T18:04:21.434" v="1144" actId="14100"/>
        <pc:sldMkLst>
          <pc:docMk/>
          <pc:sldMk cId="650836533" sldId="276"/>
        </pc:sldMkLst>
        <pc:grpChg chg="del">
          <ac:chgData name="Helmut Fahr" userId="58750bc2-fac2-4a27-9917-46dd58795e6e" providerId="ADAL" clId="{E4B22EB5-153B-40DF-8488-7AB9A0CB70CB}" dt="2020-04-27T17:50:27.299" v="1041" actId="478"/>
          <ac:grpSpMkLst>
            <pc:docMk/>
            <pc:sldMk cId="650836533" sldId="276"/>
            <ac:grpSpMk id="195" creationId="{00000000-0000-0000-0000-000000000000}"/>
          </ac:grpSpMkLst>
        </pc:grpChg>
        <pc:picChg chg="add mod">
          <ac:chgData name="Helmut Fahr" userId="58750bc2-fac2-4a27-9917-46dd58795e6e" providerId="ADAL" clId="{E4B22EB5-153B-40DF-8488-7AB9A0CB70CB}" dt="2020-04-27T18:04:17.059" v="1143" actId="14100"/>
          <ac:picMkLst>
            <pc:docMk/>
            <pc:sldMk cId="650836533" sldId="276"/>
            <ac:picMk id="9" creationId="{AA071FA2-531E-4C81-8354-BF656FFDD787}"/>
          </ac:picMkLst>
        </pc:picChg>
        <pc:picChg chg="add mod">
          <ac:chgData name="Helmut Fahr" userId="58750bc2-fac2-4a27-9917-46dd58795e6e" providerId="ADAL" clId="{E4B22EB5-153B-40DF-8488-7AB9A0CB70CB}" dt="2020-04-27T18:04:21.434" v="1144" actId="14100"/>
          <ac:picMkLst>
            <pc:docMk/>
            <pc:sldMk cId="650836533" sldId="276"/>
            <ac:picMk id="10" creationId="{8ABC8CD1-60D2-4E22-ADA4-4BDE9ED04A86}"/>
          </ac:picMkLst>
        </pc:picChg>
      </pc:sldChg>
      <pc:sldChg chg="addSp modSp add">
        <pc:chgData name="Helmut Fahr" userId="58750bc2-fac2-4a27-9917-46dd58795e6e" providerId="ADAL" clId="{E4B22EB5-153B-40DF-8488-7AB9A0CB70CB}" dt="2020-04-27T18:04:32.686" v="1145" actId="14100"/>
        <pc:sldMkLst>
          <pc:docMk/>
          <pc:sldMk cId="2506910784" sldId="277"/>
        </pc:sldMkLst>
        <pc:picChg chg="add mod">
          <ac:chgData name="Helmut Fahr" userId="58750bc2-fac2-4a27-9917-46dd58795e6e" providerId="ADAL" clId="{E4B22EB5-153B-40DF-8488-7AB9A0CB70CB}" dt="2020-04-27T18:04:32.686" v="1145" actId="14100"/>
          <ac:picMkLst>
            <pc:docMk/>
            <pc:sldMk cId="2506910784" sldId="277"/>
            <ac:picMk id="5" creationId="{56794002-D153-4E31-B457-44F19F9A19F6}"/>
          </ac:picMkLst>
        </pc:picChg>
      </pc:sldChg>
      <pc:sldChg chg="addSp modSp add del ord">
        <pc:chgData name="Helmut Fahr" userId="58750bc2-fac2-4a27-9917-46dd58795e6e" providerId="ADAL" clId="{E4B22EB5-153B-40DF-8488-7AB9A0CB70CB}" dt="2020-04-27T18:04:10.743" v="1142" actId="2696"/>
        <pc:sldMkLst>
          <pc:docMk/>
          <pc:sldMk cId="4058307836" sldId="278"/>
        </pc:sldMkLst>
        <pc:picChg chg="add mod">
          <ac:chgData name="Helmut Fahr" userId="58750bc2-fac2-4a27-9917-46dd58795e6e" providerId="ADAL" clId="{E4B22EB5-153B-40DF-8488-7AB9A0CB70CB}" dt="2020-04-27T17:51:09.579" v="1045" actId="1076"/>
          <ac:picMkLst>
            <pc:docMk/>
            <pc:sldMk cId="4058307836" sldId="278"/>
            <ac:picMk id="5" creationId="{6E77C9B9-F50F-474F-85CC-2CD9B861B557}"/>
          </ac:picMkLst>
        </pc:picChg>
      </pc:sldChg>
      <pc:sldChg chg="addSp modSp add">
        <pc:chgData name="Helmut Fahr" userId="58750bc2-fac2-4a27-9917-46dd58795e6e" providerId="ADAL" clId="{E4B22EB5-153B-40DF-8488-7AB9A0CB70CB}" dt="2020-04-27T17:53:40.876" v="1065" actId="14100"/>
        <pc:sldMkLst>
          <pc:docMk/>
          <pc:sldMk cId="2251565440" sldId="279"/>
        </pc:sldMkLst>
        <pc:picChg chg="add mod">
          <ac:chgData name="Helmut Fahr" userId="58750bc2-fac2-4a27-9917-46dd58795e6e" providerId="ADAL" clId="{E4B22EB5-153B-40DF-8488-7AB9A0CB70CB}" dt="2020-04-27T17:53:40.876" v="1065" actId="14100"/>
          <ac:picMkLst>
            <pc:docMk/>
            <pc:sldMk cId="2251565440" sldId="279"/>
            <ac:picMk id="5" creationId="{BBFC8C0D-5B1A-4662-B230-94A8DBEEC9BD}"/>
          </ac:picMkLst>
        </pc:picChg>
      </pc:sldChg>
      <pc:sldChg chg="addSp modSp add">
        <pc:chgData name="Helmut Fahr" userId="58750bc2-fac2-4a27-9917-46dd58795e6e" providerId="ADAL" clId="{E4B22EB5-153B-40DF-8488-7AB9A0CB70CB}" dt="2020-04-27T17:53:56.019" v="1069" actId="14100"/>
        <pc:sldMkLst>
          <pc:docMk/>
          <pc:sldMk cId="685229333" sldId="280"/>
        </pc:sldMkLst>
        <pc:picChg chg="add mod">
          <ac:chgData name="Helmut Fahr" userId="58750bc2-fac2-4a27-9917-46dd58795e6e" providerId="ADAL" clId="{E4B22EB5-153B-40DF-8488-7AB9A0CB70CB}" dt="2020-04-27T17:53:56.019" v="1069" actId="14100"/>
          <ac:picMkLst>
            <pc:docMk/>
            <pc:sldMk cId="685229333" sldId="280"/>
            <ac:picMk id="5" creationId="{6C478A1D-9ECC-4B53-90C9-EFFBE4C46A46}"/>
          </ac:picMkLst>
        </pc:picChg>
      </pc:sldChg>
      <pc:sldChg chg="addSp modSp add del">
        <pc:chgData name="Helmut Fahr" userId="58750bc2-fac2-4a27-9917-46dd58795e6e" providerId="ADAL" clId="{E4B22EB5-153B-40DF-8488-7AB9A0CB70CB}" dt="2020-04-27T17:54:31.266" v="1074" actId="2696"/>
        <pc:sldMkLst>
          <pc:docMk/>
          <pc:sldMk cId="1037373441" sldId="281"/>
        </pc:sldMkLst>
        <pc:picChg chg="add mod">
          <ac:chgData name="Helmut Fahr" userId="58750bc2-fac2-4a27-9917-46dd58795e6e" providerId="ADAL" clId="{E4B22EB5-153B-40DF-8488-7AB9A0CB70CB}" dt="2020-04-27T17:54:15.819" v="1073" actId="14100"/>
          <ac:picMkLst>
            <pc:docMk/>
            <pc:sldMk cId="1037373441" sldId="281"/>
            <ac:picMk id="2" creationId="{048AD63B-746F-482E-AA60-173962A7F33A}"/>
          </ac:picMkLst>
        </pc:picChg>
      </pc:sldChg>
      <pc:sldChg chg="addSp delSp modSp add del">
        <pc:chgData name="Helmut Fahr" userId="58750bc2-fac2-4a27-9917-46dd58795e6e" providerId="ADAL" clId="{E4B22EB5-153B-40DF-8488-7AB9A0CB70CB}" dt="2020-04-27T17:54:57.665" v="1079" actId="2696"/>
        <pc:sldMkLst>
          <pc:docMk/>
          <pc:sldMk cId="2523897219" sldId="281"/>
        </pc:sldMkLst>
        <pc:picChg chg="del">
          <ac:chgData name="Helmut Fahr" userId="58750bc2-fac2-4a27-9917-46dd58795e6e" providerId="ADAL" clId="{E4B22EB5-153B-40DF-8488-7AB9A0CB70CB}" dt="2020-04-27T17:54:40.980" v="1076" actId="478"/>
          <ac:picMkLst>
            <pc:docMk/>
            <pc:sldMk cId="2523897219" sldId="281"/>
            <ac:picMk id="5" creationId="{6C478A1D-9ECC-4B53-90C9-EFFBE4C46A46}"/>
          </ac:picMkLst>
        </pc:picChg>
        <pc:picChg chg="add mod">
          <ac:chgData name="Helmut Fahr" userId="58750bc2-fac2-4a27-9917-46dd58795e6e" providerId="ADAL" clId="{E4B22EB5-153B-40DF-8488-7AB9A0CB70CB}" dt="2020-04-27T17:54:48.236" v="1078" actId="1076"/>
          <ac:picMkLst>
            <pc:docMk/>
            <pc:sldMk cId="2523897219" sldId="281"/>
            <ac:picMk id="6" creationId="{458CCD93-DF17-49BA-9DFA-B2D252B4D329}"/>
          </ac:picMkLst>
        </pc:picChg>
      </pc:sldChg>
      <pc:sldChg chg="add del">
        <pc:chgData name="Helmut Fahr" userId="58750bc2-fac2-4a27-9917-46dd58795e6e" providerId="ADAL" clId="{E4B22EB5-153B-40DF-8488-7AB9A0CB70CB}" dt="2020-04-28T07:35:51.779" v="1398" actId="2696"/>
        <pc:sldMkLst>
          <pc:docMk/>
          <pc:sldMk cId="3563123543" sldId="281"/>
        </pc:sldMkLst>
      </pc:sldChg>
      <pc:sldChg chg="addSp modSp add ord">
        <pc:chgData name="Helmut Fahr" userId="58750bc2-fac2-4a27-9917-46dd58795e6e" providerId="ADAL" clId="{E4B22EB5-153B-40DF-8488-7AB9A0CB70CB}" dt="2020-04-28T14:00:51.754" v="1871" actId="6549"/>
        <pc:sldMkLst>
          <pc:docMk/>
          <pc:sldMk cId="148260494" sldId="282"/>
        </pc:sldMkLst>
        <pc:spChg chg="add mod">
          <ac:chgData name="Helmut Fahr" userId="58750bc2-fac2-4a27-9917-46dd58795e6e" providerId="ADAL" clId="{E4B22EB5-153B-40DF-8488-7AB9A0CB70CB}" dt="2020-04-28T07:33:37.056" v="1380" actId="1076"/>
          <ac:spMkLst>
            <pc:docMk/>
            <pc:sldMk cId="148260494" sldId="282"/>
            <ac:spMk id="2" creationId="{CDE2052A-B44E-4EEE-8B07-4EBBE793D0BB}"/>
          </ac:spMkLst>
        </pc:spChg>
        <pc:spChg chg="add mod">
          <ac:chgData name="Helmut Fahr" userId="58750bc2-fac2-4a27-9917-46dd58795e6e" providerId="ADAL" clId="{E4B22EB5-153B-40DF-8488-7AB9A0CB70CB}" dt="2020-04-28T07:34:08.895" v="1386" actId="1076"/>
          <ac:spMkLst>
            <pc:docMk/>
            <pc:sldMk cId="148260494" sldId="282"/>
            <ac:spMk id="3" creationId="{7E7BA076-6E3D-4942-B0E7-D5F868F9C3D7}"/>
          </ac:spMkLst>
        </pc:spChg>
        <pc:spChg chg="add mod">
          <ac:chgData name="Helmut Fahr" userId="58750bc2-fac2-4a27-9917-46dd58795e6e" providerId="ADAL" clId="{E4B22EB5-153B-40DF-8488-7AB9A0CB70CB}" dt="2020-04-28T14:00:51.754" v="1871" actId="6549"/>
          <ac:spMkLst>
            <pc:docMk/>
            <pc:sldMk cId="148260494" sldId="282"/>
            <ac:spMk id="4" creationId="{EFC42769-DA5C-4B4D-9C9B-25789235E41A}"/>
          </ac:spMkLst>
        </pc:spChg>
        <pc:picChg chg="add mod">
          <ac:chgData name="Helmut Fahr" userId="58750bc2-fac2-4a27-9917-46dd58795e6e" providerId="ADAL" clId="{E4B22EB5-153B-40DF-8488-7AB9A0CB70CB}" dt="2020-04-28T07:33:55.591" v="1382" actId="1076"/>
          <ac:picMkLst>
            <pc:docMk/>
            <pc:sldMk cId="148260494" sldId="282"/>
            <ac:picMk id="5" creationId="{C4125B06-B85B-4327-A2FF-ECA357C88A4C}"/>
          </ac:picMkLst>
        </pc:picChg>
        <pc:picChg chg="mod">
          <ac:chgData name="Helmut Fahr" userId="58750bc2-fac2-4a27-9917-46dd58795e6e" providerId="ADAL" clId="{E4B22EB5-153B-40DF-8488-7AB9A0CB70CB}" dt="2020-04-28T07:22:03.240" v="1189" actId="1076"/>
          <ac:picMkLst>
            <pc:docMk/>
            <pc:sldMk cId="148260494" sldId="282"/>
            <ac:picMk id="203" creationId="{00000000-0000-0000-0000-000000000000}"/>
          </ac:picMkLst>
        </pc:picChg>
      </pc:sldChg>
      <pc:sldChg chg="add del">
        <pc:chgData name="Helmut Fahr" userId="58750bc2-fac2-4a27-9917-46dd58795e6e" providerId="ADAL" clId="{E4B22EB5-153B-40DF-8488-7AB9A0CB70CB}" dt="2020-04-28T14:47:29.904" v="2920" actId="2696"/>
        <pc:sldMkLst>
          <pc:docMk/>
          <pc:sldMk cId="2479206277" sldId="283"/>
        </pc:sldMkLst>
      </pc:sldChg>
      <pc:sldMasterChg chg="modSldLayout">
        <pc:chgData name="Helmut Fahr" userId="58750bc2-fac2-4a27-9917-46dd58795e6e" providerId="ADAL" clId="{E4B22EB5-153B-40DF-8488-7AB9A0CB70CB}" dt="2020-04-27T17:55:57.317" v="1091" actId="120"/>
        <pc:sldMasterMkLst>
          <pc:docMk/>
          <pc:sldMasterMk cId="0" sldId="2147483648"/>
        </pc:sldMasterMkLst>
        <pc:sldLayoutChg chg="modSp">
          <pc:chgData name="Helmut Fahr" userId="58750bc2-fac2-4a27-9917-46dd58795e6e" providerId="ADAL" clId="{E4B22EB5-153B-40DF-8488-7AB9A0CB70CB}" dt="2020-04-27T17:55:57.317" v="1091" actId="120"/>
          <pc:sldLayoutMkLst>
            <pc:docMk/>
            <pc:sldMasterMk cId="0" sldId="2147483648"/>
            <pc:sldLayoutMk cId="0" sldId="2147483649"/>
          </pc:sldLayoutMkLst>
          <pc:spChg chg="mod">
            <ac:chgData name="Helmut Fahr" userId="58750bc2-fac2-4a27-9917-46dd58795e6e" providerId="ADAL" clId="{E4B22EB5-153B-40DF-8488-7AB9A0CB70CB}" dt="2020-04-27T17:55:57.317" v="1091" actId="120"/>
            <ac:spMkLst>
              <pc:docMk/>
              <pc:sldMasterMk cId="0" sldId="2147483648"/>
              <pc:sldLayoutMk cId="0" sldId="2147483649"/>
              <ac:spMk id="24" creationId="{00000000-0000-0000-0000-000000000000}"/>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400" b="0" i="0" u="none" strike="noStrike" cap="none">
                <a:latin typeface="Arial"/>
                <a:ea typeface="Arial"/>
                <a:cs typeface="Arial"/>
                <a:sym typeface="Arial"/>
              </a:defRPr>
            </a:lvl1pPr>
            <a:lvl2pPr marL="914400" marR="0" lvl="1" indent="-228600" algn="l" rtl="0">
              <a:spcBef>
                <a:spcPts val="0"/>
              </a:spcBef>
              <a:spcAft>
                <a:spcPts val="0"/>
              </a:spcAft>
              <a:buSzPts val="1400"/>
              <a:buNone/>
              <a:defRPr sz="1400" b="0" i="0" u="none" strike="noStrike" cap="none">
                <a:latin typeface="Arial"/>
                <a:ea typeface="Arial"/>
                <a:cs typeface="Arial"/>
                <a:sym typeface="Arial"/>
              </a:defRPr>
            </a:lvl2pPr>
            <a:lvl3pPr marL="1371600" marR="0" lvl="2" indent="-228600" algn="l" rtl="0">
              <a:spcBef>
                <a:spcPts val="0"/>
              </a:spcBef>
              <a:spcAft>
                <a:spcPts val="0"/>
              </a:spcAft>
              <a:buSzPts val="1400"/>
              <a:buNone/>
              <a:defRPr sz="1400" b="0" i="0" u="none" strike="noStrike" cap="none">
                <a:latin typeface="Arial"/>
                <a:ea typeface="Arial"/>
                <a:cs typeface="Arial"/>
                <a:sym typeface="Arial"/>
              </a:defRPr>
            </a:lvl3pPr>
            <a:lvl4pPr marL="1828800" marR="0" lvl="3" indent="-228600" algn="l" rtl="0">
              <a:spcBef>
                <a:spcPts val="0"/>
              </a:spcBef>
              <a:spcAft>
                <a:spcPts val="0"/>
              </a:spcAft>
              <a:buSzPts val="1400"/>
              <a:buNone/>
              <a:defRPr sz="1400" b="0" i="0" u="none" strike="noStrike" cap="none">
                <a:latin typeface="Arial"/>
                <a:ea typeface="Arial"/>
                <a:cs typeface="Arial"/>
                <a:sym typeface="Arial"/>
              </a:defRPr>
            </a:lvl4pPr>
            <a:lvl5pPr marL="2286000" marR="0" lvl="4" indent="-228600" algn="l" rtl="0">
              <a:spcBef>
                <a:spcPts val="0"/>
              </a:spcBef>
              <a:spcAft>
                <a:spcPts val="0"/>
              </a:spcAft>
              <a:buSzPts val="1400"/>
              <a:buNone/>
              <a:defRPr sz="1400" b="0" i="0" u="none" strike="noStrike" cap="none">
                <a:latin typeface="Arial"/>
                <a:ea typeface="Arial"/>
                <a:cs typeface="Arial"/>
                <a:sym typeface="Arial"/>
              </a:defRPr>
            </a:lvl5pPr>
            <a:lvl6pPr marL="2743200" marR="0" lvl="5" indent="-228600" algn="l" rtl="0">
              <a:spcBef>
                <a:spcPts val="0"/>
              </a:spcBef>
              <a:spcAft>
                <a:spcPts val="0"/>
              </a:spcAft>
              <a:buSzPts val="1400"/>
              <a:buNone/>
              <a:defRPr sz="1400" b="0" i="0" u="none" strike="noStrike" cap="none">
                <a:latin typeface="Arial"/>
                <a:ea typeface="Arial"/>
                <a:cs typeface="Arial"/>
                <a:sym typeface="Arial"/>
              </a:defRPr>
            </a:lvl6pPr>
            <a:lvl7pPr marL="3200400" marR="0" lvl="6" indent="-228600" algn="l" rtl="0">
              <a:spcBef>
                <a:spcPts val="0"/>
              </a:spcBef>
              <a:spcAft>
                <a:spcPts val="0"/>
              </a:spcAft>
              <a:buSzPts val="1400"/>
              <a:buNone/>
              <a:defRPr sz="1400" b="0" i="0" u="none" strike="noStrike" cap="none">
                <a:latin typeface="Arial"/>
                <a:ea typeface="Arial"/>
                <a:cs typeface="Arial"/>
                <a:sym typeface="Arial"/>
              </a:defRPr>
            </a:lvl7pPr>
            <a:lvl8pPr marL="3657600" marR="0" lvl="7" indent="-228600" algn="l" rtl="0">
              <a:spcBef>
                <a:spcPts val="0"/>
              </a:spcBef>
              <a:spcAft>
                <a:spcPts val="0"/>
              </a:spcAft>
              <a:buSzPts val="1400"/>
              <a:buNone/>
              <a:defRPr sz="1400" b="0" i="0" u="none" strike="noStrike" cap="none">
                <a:latin typeface="Arial"/>
                <a:ea typeface="Arial"/>
                <a:cs typeface="Arial"/>
                <a:sym typeface="Arial"/>
              </a:defRPr>
            </a:lvl8pPr>
            <a:lvl9pPr marL="4114800" marR="0" lvl="8" indent="-228600" algn="l" rtl="0">
              <a:spcBef>
                <a:spcPts val="0"/>
              </a:spcBef>
              <a:spcAft>
                <a:spcPts val="0"/>
              </a:spcAft>
              <a:buSzPts val="1400"/>
              <a:buNone/>
              <a:defRPr sz="1400" b="0" i="0" u="none" strike="noStrike" cap="none">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4" name="Google Shape;7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224274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112576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33370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291734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 name="Google Shape;15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4694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 name="Google Shape;14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1" name="Google Shape;18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1" name="Google Shape;20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4297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 name="Google Shape;8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 name="Google Shape;8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0866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 name="Google Shape;15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11052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072375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type="title">
  <p:cSld name="TITLE">
    <p:spTree>
      <p:nvGrpSpPr>
        <p:cNvPr id="1" name="Shape 11"/>
        <p:cNvGrpSpPr/>
        <p:nvPr/>
      </p:nvGrpSpPr>
      <p:grpSpPr>
        <a:xfrm>
          <a:off x="0" y="0"/>
          <a:ext cx="0" cy="0"/>
          <a:chOff x="0" y="0"/>
          <a:chExt cx="0" cy="0"/>
        </a:xfrm>
      </p:grpSpPr>
      <p:pic>
        <p:nvPicPr>
          <p:cNvPr id="12" name="Google Shape;12;p12" descr="Google Shape;15;p2"/>
          <p:cNvPicPr preferRelativeResize="0"/>
          <p:nvPr/>
        </p:nvPicPr>
        <p:blipFill rotWithShape="1">
          <a:blip r:embed="rId2">
            <a:alphaModFix/>
          </a:blip>
          <a:srcRect/>
          <a:stretch/>
        </p:blipFill>
        <p:spPr>
          <a:xfrm>
            <a:off x="-1588" y="0"/>
            <a:ext cx="12193590" cy="6858000"/>
          </a:xfrm>
          <a:prstGeom prst="rect">
            <a:avLst/>
          </a:prstGeom>
          <a:noFill/>
          <a:ln>
            <a:noFill/>
          </a:ln>
        </p:spPr>
      </p:pic>
      <p:sp>
        <p:nvSpPr>
          <p:cNvPr id="13" name="Google Shape;13;p12"/>
          <p:cNvSpPr txBox="1">
            <a:spLocks noGrp="1"/>
          </p:cNvSpPr>
          <p:nvPr>
            <p:ph type="sldNum" idx="12"/>
          </p:nvPr>
        </p:nvSpPr>
        <p:spPr>
          <a:xfrm>
            <a:off x="11098428" y="6475412"/>
            <a:ext cx="255372" cy="127001"/>
          </a:xfrm>
          <a:prstGeom prst="rect">
            <a:avLst/>
          </a:prstGeom>
          <a:solidFill>
            <a:srgbClr val="262626"/>
          </a:solidFill>
          <a:ln>
            <a:noFill/>
          </a:ln>
        </p:spPr>
        <p:txBody>
          <a:bodyPr spcFirstLastPara="1" wrap="square" lIns="0" tIns="0" rIns="0" bIns="0" anchor="ctr" anchorCtr="0">
            <a:spAutoFit/>
          </a:bodyPr>
          <a:lstStyle>
            <a:lvl1pPr marL="0" lvl="0" indent="0" algn="ctr">
              <a:lnSpc>
                <a:spcPct val="100000"/>
              </a:lnSpc>
              <a:spcBef>
                <a:spcPts val="0"/>
              </a:spcBef>
              <a:spcAft>
                <a:spcPts val="0"/>
              </a:spcAft>
              <a:buClr>
                <a:srgbClr val="FFFFFF"/>
              </a:buClr>
              <a:buSzPts val="800"/>
              <a:buFont typeface="Arial"/>
              <a:buNone/>
              <a:defRPr sz="800">
                <a:solidFill>
                  <a:srgbClr val="FFFFFF"/>
                </a:solidFill>
              </a:defRPr>
            </a:lvl1pPr>
            <a:lvl2pPr marL="0" lvl="1" indent="0" algn="ctr">
              <a:lnSpc>
                <a:spcPct val="100000"/>
              </a:lnSpc>
              <a:spcBef>
                <a:spcPts val="0"/>
              </a:spcBef>
              <a:spcAft>
                <a:spcPts val="0"/>
              </a:spcAft>
              <a:buClr>
                <a:srgbClr val="FFFFFF"/>
              </a:buClr>
              <a:buSzPts val="800"/>
              <a:buFont typeface="Arial"/>
              <a:buNone/>
              <a:defRPr sz="800">
                <a:solidFill>
                  <a:srgbClr val="FFFFFF"/>
                </a:solidFill>
              </a:defRPr>
            </a:lvl2pPr>
            <a:lvl3pPr marL="0" lvl="2" indent="0" algn="ctr">
              <a:lnSpc>
                <a:spcPct val="100000"/>
              </a:lnSpc>
              <a:spcBef>
                <a:spcPts val="0"/>
              </a:spcBef>
              <a:spcAft>
                <a:spcPts val="0"/>
              </a:spcAft>
              <a:buClr>
                <a:srgbClr val="FFFFFF"/>
              </a:buClr>
              <a:buSzPts val="800"/>
              <a:buFont typeface="Arial"/>
              <a:buNone/>
              <a:defRPr sz="800">
                <a:solidFill>
                  <a:srgbClr val="FFFFFF"/>
                </a:solidFill>
              </a:defRPr>
            </a:lvl3pPr>
            <a:lvl4pPr marL="0" lvl="3" indent="0" algn="ctr">
              <a:lnSpc>
                <a:spcPct val="100000"/>
              </a:lnSpc>
              <a:spcBef>
                <a:spcPts val="0"/>
              </a:spcBef>
              <a:spcAft>
                <a:spcPts val="0"/>
              </a:spcAft>
              <a:buClr>
                <a:srgbClr val="FFFFFF"/>
              </a:buClr>
              <a:buSzPts val="800"/>
              <a:buFont typeface="Arial"/>
              <a:buNone/>
              <a:defRPr sz="800">
                <a:solidFill>
                  <a:srgbClr val="FFFFFF"/>
                </a:solidFill>
              </a:defRPr>
            </a:lvl4pPr>
            <a:lvl5pPr marL="0" lvl="4" indent="0" algn="ctr">
              <a:lnSpc>
                <a:spcPct val="100000"/>
              </a:lnSpc>
              <a:spcBef>
                <a:spcPts val="0"/>
              </a:spcBef>
              <a:spcAft>
                <a:spcPts val="0"/>
              </a:spcAft>
              <a:buClr>
                <a:srgbClr val="FFFFFF"/>
              </a:buClr>
              <a:buSzPts val="800"/>
              <a:buFont typeface="Arial"/>
              <a:buNone/>
              <a:defRPr sz="800">
                <a:solidFill>
                  <a:srgbClr val="FFFFFF"/>
                </a:solidFill>
              </a:defRPr>
            </a:lvl5pPr>
            <a:lvl6pPr marL="0" lvl="5" indent="0" algn="ctr">
              <a:lnSpc>
                <a:spcPct val="100000"/>
              </a:lnSpc>
              <a:spcBef>
                <a:spcPts val="0"/>
              </a:spcBef>
              <a:spcAft>
                <a:spcPts val="0"/>
              </a:spcAft>
              <a:buClr>
                <a:srgbClr val="FFFFFF"/>
              </a:buClr>
              <a:buSzPts val="800"/>
              <a:buFont typeface="Arial"/>
              <a:buNone/>
              <a:defRPr sz="800">
                <a:solidFill>
                  <a:srgbClr val="FFFFFF"/>
                </a:solidFill>
              </a:defRPr>
            </a:lvl6pPr>
            <a:lvl7pPr marL="0" lvl="6" indent="0" algn="ctr">
              <a:lnSpc>
                <a:spcPct val="100000"/>
              </a:lnSpc>
              <a:spcBef>
                <a:spcPts val="0"/>
              </a:spcBef>
              <a:spcAft>
                <a:spcPts val="0"/>
              </a:spcAft>
              <a:buClr>
                <a:srgbClr val="FFFFFF"/>
              </a:buClr>
              <a:buSzPts val="800"/>
              <a:buFont typeface="Arial"/>
              <a:buNone/>
              <a:defRPr sz="800">
                <a:solidFill>
                  <a:srgbClr val="FFFFFF"/>
                </a:solidFill>
              </a:defRPr>
            </a:lvl7pPr>
            <a:lvl8pPr marL="0" lvl="7" indent="0" algn="ctr">
              <a:lnSpc>
                <a:spcPct val="100000"/>
              </a:lnSpc>
              <a:spcBef>
                <a:spcPts val="0"/>
              </a:spcBef>
              <a:spcAft>
                <a:spcPts val="0"/>
              </a:spcAft>
              <a:buClr>
                <a:srgbClr val="FFFFFF"/>
              </a:buClr>
              <a:buSzPts val="800"/>
              <a:buFont typeface="Arial"/>
              <a:buNone/>
              <a:defRPr sz="800">
                <a:solidFill>
                  <a:srgbClr val="FFFFFF"/>
                </a:solidFill>
              </a:defRPr>
            </a:lvl8pPr>
            <a:lvl9pPr marL="0" lvl="8" indent="0" algn="ctr">
              <a:lnSpc>
                <a:spcPct val="100000"/>
              </a:lnSpc>
              <a:spcBef>
                <a:spcPts val="0"/>
              </a:spcBef>
              <a:spcAft>
                <a:spcPts val="0"/>
              </a:spcAft>
              <a:buClr>
                <a:srgbClr val="FFFFFF"/>
              </a:buClr>
              <a:buSzPts val="800"/>
              <a:buFont typeface="Arial"/>
              <a:buNone/>
              <a:defRPr sz="800">
                <a:solidFill>
                  <a:srgbClr val="FFFFFF"/>
                </a:solidFill>
              </a:defRPr>
            </a:lvl9pPr>
          </a:lstStyle>
          <a:p>
            <a:pPr marL="0" lvl="0" indent="0" algn="ctr" rtl="0">
              <a:spcBef>
                <a:spcPts val="0"/>
              </a:spcBef>
              <a:spcAft>
                <a:spcPts val="0"/>
              </a:spcAft>
              <a:buNone/>
            </a:pPr>
            <a:fld id="{00000000-1234-1234-1234-123412341234}" type="slidenum">
              <a:rPr lang="en-US"/>
              <a:t>‹Nr.›</a:t>
            </a:fld>
            <a:endParaRPr/>
          </a:p>
        </p:txBody>
      </p:sp>
      <p:sp>
        <p:nvSpPr>
          <p:cNvPr id="14" name="Google Shape;14;p12"/>
          <p:cNvSpPr/>
          <p:nvPr/>
        </p:nvSpPr>
        <p:spPr>
          <a:xfrm>
            <a:off x="-1" y="-1"/>
            <a:ext cx="11638907" cy="6865496"/>
          </a:xfrm>
          <a:custGeom>
            <a:avLst/>
            <a:gdLst/>
            <a:ahLst/>
            <a:cxnLst/>
            <a:rect l="l" t="t" r="r" b="b"/>
            <a:pathLst>
              <a:path w="21365" h="21600" extrusionOk="0">
                <a:moveTo>
                  <a:pt x="0" y="0"/>
                </a:moveTo>
                <a:lnTo>
                  <a:pt x="16708" y="0"/>
                </a:lnTo>
                <a:lnTo>
                  <a:pt x="21143" y="13223"/>
                </a:lnTo>
                <a:cubicBezTo>
                  <a:pt x="21600" y="14584"/>
                  <a:pt x="21329" y="16326"/>
                  <a:pt x="20538" y="17112"/>
                </a:cubicBezTo>
                <a:lnTo>
                  <a:pt x="17820" y="19813"/>
                </a:lnTo>
                <a:lnTo>
                  <a:pt x="17820" y="19813"/>
                </a:lnTo>
                <a:lnTo>
                  <a:pt x="16021" y="21600"/>
                </a:lnTo>
                <a:lnTo>
                  <a:pt x="28" y="21600"/>
                </a:lnTo>
                <a:lnTo>
                  <a:pt x="0" y="21517"/>
                </a:lnTo>
                <a:close/>
              </a:path>
            </a:pathLst>
          </a:custGeom>
          <a:gradFill>
            <a:gsLst>
              <a:gs pos="0">
                <a:srgbClr val="003366">
                  <a:alpha val="69411"/>
                </a:srgbClr>
              </a:gs>
              <a:gs pos="20000">
                <a:srgbClr val="003366">
                  <a:alpha val="69411"/>
                </a:srgbClr>
              </a:gs>
              <a:gs pos="80000">
                <a:srgbClr val="001933"/>
              </a:gs>
              <a:gs pos="100000">
                <a:srgbClr val="001933"/>
              </a:gs>
            </a:gsLst>
            <a:lin ang="1350000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5" name="Google Shape;15;p12"/>
          <p:cNvSpPr/>
          <p:nvPr/>
        </p:nvSpPr>
        <p:spPr>
          <a:xfrm>
            <a:off x="10725873" y="6177484"/>
            <a:ext cx="1466128" cy="688010"/>
          </a:xfrm>
          <a:custGeom>
            <a:avLst/>
            <a:gdLst/>
            <a:ahLst/>
            <a:cxnLst/>
            <a:rect l="l" t="t" r="r" b="b"/>
            <a:pathLst>
              <a:path w="21600" h="21407" extrusionOk="0">
                <a:moveTo>
                  <a:pt x="20331" y="43"/>
                </a:moveTo>
                <a:lnTo>
                  <a:pt x="21600" y="493"/>
                </a:lnTo>
                <a:lnTo>
                  <a:pt x="21600" y="21407"/>
                </a:lnTo>
                <a:lnTo>
                  <a:pt x="0" y="21407"/>
                </a:lnTo>
                <a:lnTo>
                  <a:pt x="15645" y="2330"/>
                </a:lnTo>
                <a:cubicBezTo>
                  <a:pt x="17121" y="531"/>
                  <a:pt x="18750" y="-193"/>
                  <a:pt x="20331" y="43"/>
                </a:cubicBezTo>
                <a:close/>
              </a:path>
            </a:pathLst>
          </a:custGeom>
          <a:solidFill>
            <a:schemeClr val="accent2">
              <a:alpha val="69411"/>
            </a:scheme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6" name="Google Shape;16;p12"/>
          <p:cNvSpPr/>
          <p:nvPr/>
        </p:nvSpPr>
        <p:spPr>
          <a:xfrm rot="5400000">
            <a:off x="9605953" y="-237926"/>
            <a:ext cx="2348123" cy="2823971"/>
          </a:xfrm>
          <a:custGeom>
            <a:avLst/>
            <a:gdLst/>
            <a:ahLst/>
            <a:cxnLst/>
            <a:rect l="l" t="t" r="r" b="b"/>
            <a:pathLst>
              <a:path w="20895" h="21600" extrusionOk="0">
                <a:moveTo>
                  <a:pt x="0" y="21600"/>
                </a:moveTo>
                <a:lnTo>
                  <a:pt x="0" y="0"/>
                </a:lnTo>
                <a:lnTo>
                  <a:pt x="15650" y="0"/>
                </a:lnTo>
                <a:lnTo>
                  <a:pt x="20228" y="6815"/>
                </a:lnTo>
                <a:cubicBezTo>
                  <a:pt x="21600" y="8858"/>
                  <a:pt x="20786" y="11470"/>
                  <a:pt x="18410" y="12649"/>
                </a:cubicBezTo>
                <a:lnTo>
                  <a:pt x="1200" y="21190"/>
                </a:lnTo>
                <a:cubicBezTo>
                  <a:pt x="903" y="21337"/>
                  <a:pt x="595" y="21455"/>
                  <a:pt x="282" y="21545"/>
                </a:cubicBezTo>
                <a:lnTo>
                  <a:pt x="0" y="21600"/>
                </a:lnTo>
                <a:close/>
              </a:path>
            </a:pathLst>
          </a:custGeom>
          <a:solidFill>
            <a:srgbClr val="FFFFFF">
              <a:alpha val="80000"/>
            </a:srgb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7" name="Google Shape;17;p12"/>
          <p:cNvSpPr txBox="1">
            <a:spLocks noGrp="1"/>
          </p:cNvSpPr>
          <p:nvPr>
            <p:ph type="title"/>
          </p:nvPr>
        </p:nvSpPr>
        <p:spPr>
          <a:xfrm>
            <a:off x="838200" y="2074917"/>
            <a:ext cx="7962900" cy="1661994"/>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rgbClr val="FFFFFF"/>
              </a:buClr>
              <a:buSzPts val="6000"/>
              <a:buFont typeface="Arial"/>
              <a:buNone/>
              <a:defRPr sz="6000"/>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18" name="Google Shape;18;p12"/>
          <p:cNvSpPr txBox="1">
            <a:spLocks noGrp="1"/>
          </p:cNvSpPr>
          <p:nvPr>
            <p:ph type="body" idx="1"/>
          </p:nvPr>
        </p:nvSpPr>
        <p:spPr>
          <a:xfrm>
            <a:off x="838200" y="3828986"/>
            <a:ext cx="7962900" cy="3324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rgbClr val="BEBEBE"/>
              </a:buClr>
              <a:buSzPts val="2400"/>
              <a:buFont typeface="Arial"/>
              <a:buNone/>
              <a:defRPr sz="2400">
                <a:solidFill>
                  <a:srgbClr val="BEBEBE"/>
                </a:solidFill>
              </a:defRPr>
            </a:lvl1pPr>
            <a:lvl2pPr marL="914400" lvl="1" indent="-228600" algn="l">
              <a:lnSpc>
                <a:spcPct val="90000"/>
              </a:lnSpc>
              <a:spcBef>
                <a:spcPts val="1000"/>
              </a:spcBef>
              <a:spcAft>
                <a:spcPts val="0"/>
              </a:spcAft>
              <a:buClr>
                <a:srgbClr val="BEBEBE"/>
              </a:buClr>
              <a:buSzPts val="2400"/>
              <a:buFont typeface="Arial"/>
              <a:buNone/>
              <a:defRPr sz="2400">
                <a:solidFill>
                  <a:srgbClr val="BEBEBE"/>
                </a:solidFill>
              </a:defRPr>
            </a:lvl2pPr>
            <a:lvl3pPr marL="1371600" lvl="2" indent="-228600" algn="l">
              <a:lnSpc>
                <a:spcPct val="90000"/>
              </a:lnSpc>
              <a:spcBef>
                <a:spcPts val="1000"/>
              </a:spcBef>
              <a:spcAft>
                <a:spcPts val="0"/>
              </a:spcAft>
              <a:buClr>
                <a:srgbClr val="BEBEBE"/>
              </a:buClr>
              <a:buSzPts val="2400"/>
              <a:buFont typeface="Arial"/>
              <a:buNone/>
              <a:defRPr sz="2400">
                <a:solidFill>
                  <a:srgbClr val="BEBEBE"/>
                </a:solidFill>
              </a:defRPr>
            </a:lvl3pPr>
            <a:lvl4pPr marL="1828800" lvl="3" indent="-228600" algn="l">
              <a:lnSpc>
                <a:spcPct val="90000"/>
              </a:lnSpc>
              <a:spcBef>
                <a:spcPts val="1000"/>
              </a:spcBef>
              <a:spcAft>
                <a:spcPts val="0"/>
              </a:spcAft>
              <a:buClr>
                <a:srgbClr val="BEBEBE"/>
              </a:buClr>
              <a:buSzPts val="2400"/>
              <a:buFont typeface="Arial"/>
              <a:buNone/>
              <a:defRPr sz="2400">
                <a:solidFill>
                  <a:srgbClr val="BEBEBE"/>
                </a:solidFill>
              </a:defRPr>
            </a:lvl4pPr>
            <a:lvl5pPr marL="2286000" lvl="4" indent="-228600" algn="l">
              <a:lnSpc>
                <a:spcPct val="90000"/>
              </a:lnSpc>
              <a:spcBef>
                <a:spcPts val="1000"/>
              </a:spcBef>
              <a:spcAft>
                <a:spcPts val="0"/>
              </a:spcAft>
              <a:buClr>
                <a:srgbClr val="BEBEBE"/>
              </a:buClr>
              <a:buSzPts val="2400"/>
              <a:buFont typeface="Arial"/>
              <a:buNone/>
              <a:defRPr sz="2400">
                <a:solidFill>
                  <a:srgbClr val="BEBEBE"/>
                </a:solidFill>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grpSp>
        <p:nvGrpSpPr>
          <p:cNvPr id="19" name="Google Shape;19;p12"/>
          <p:cNvGrpSpPr/>
          <p:nvPr/>
        </p:nvGrpSpPr>
        <p:grpSpPr>
          <a:xfrm>
            <a:off x="838198" y="4334472"/>
            <a:ext cx="9698601" cy="626537"/>
            <a:chOff x="-1" y="-57"/>
            <a:chExt cx="9698600" cy="626536"/>
          </a:xfrm>
        </p:grpSpPr>
        <p:cxnSp>
          <p:nvCxnSpPr>
            <p:cNvPr id="20" name="Google Shape;20;p12"/>
            <p:cNvCxnSpPr/>
            <p:nvPr/>
          </p:nvCxnSpPr>
          <p:spPr>
            <a:xfrm>
              <a:off x="-1" y="313211"/>
              <a:ext cx="9495431" cy="1"/>
            </a:xfrm>
            <a:prstGeom prst="straightConnector1">
              <a:avLst/>
            </a:prstGeom>
            <a:noFill/>
            <a:ln w="25400" cap="rnd" cmpd="sng">
              <a:solidFill>
                <a:schemeClr val="accent2"/>
              </a:solidFill>
              <a:prstDash val="solid"/>
              <a:round/>
              <a:headEnd type="none" w="sm" len="sm"/>
              <a:tailEnd type="stealth" w="med" len="med"/>
            </a:ln>
          </p:spPr>
        </p:cxnSp>
        <p:sp>
          <p:nvSpPr>
            <p:cNvPr id="21" name="Google Shape;21;p12"/>
            <p:cNvSpPr/>
            <p:nvPr/>
          </p:nvSpPr>
          <p:spPr>
            <a:xfrm rot="-5400000">
              <a:off x="9088487" y="16367"/>
              <a:ext cx="626536" cy="593688"/>
            </a:xfrm>
            <a:custGeom>
              <a:avLst/>
              <a:gdLst/>
              <a:ahLst/>
              <a:cxnLst/>
              <a:rect l="l" t="t" r="r" b="b"/>
              <a:pathLst>
                <a:path w="18912" h="20093" extrusionOk="0">
                  <a:moveTo>
                    <a:pt x="14062" y="233"/>
                  </a:moveTo>
                  <a:lnTo>
                    <a:pt x="14062" y="233"/>
                  </a:lnTo>
                  <a:cubicBezTo>
                    <a:pt x="18621" y="3085"/>
                    <a:pt x="20256" y="9542"/>
                    <a:pt x="17712" y="14655"/>
                  </a:cubicBezTo>
                  <a:cubicBezTo>
                    <a:pt x="15169" y="19767"/>
                    <a:pt x="9410" y="21600"/>
                    <a:pt x="4850" y="18748"/>
                  </a:cubicBezTo>
                  <a:cubicBezTo>
                    <a:pt x="291" y="15896"/>
                    <a:pt x="-1344" y="9439"/>
                    <a:pt x="1200" y="4327"/>
                  </a:cubicBezTo>
                  <a:cubicBezTo>
                    <a:pt x="2128" y="2460"/>
                    <a:pt x="3538" y="952"/>
                    <a:pt x="5245" y="0"/>
                  </a:cubicBezTo>
                </a:path>
              </a:pathLst>
            </a:custGeom>
            <a:noFill/>
            <a:ln w="25400" cap="rnd" cmpd="sng">
              <a:solidFill>
                <a:srgbClr val="FFFFFF">
                  <a:alpha val="49411"/>
                </a:srgbClr>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22" name="Google Shape;22;p12"/>
          <p:cNvGrpSpPr/>
          <p:nvPr/>
        </p:nvGrpSpPr>
        <p:grpSpPr>
          <a:xfrm>
            <a:off x="838200" y="5096695"/>
            <a:ext cx="2192841" cy="435436"/>
            <a:chOff x="0" y="0"/>
            <a:chExt cx="2192840" cy="435434"/>
          </a:xfrm>
        </p:grpSpPr>
        <p:sp>
          <p:nvSpPr>
            <p:cNvPr id="23" name="Google Shape;23;p12"/>
            <p:cNvSpPr/>
            <p:nvPr/>
          </p:nvSpPr>
          <p:spPr>
            <a:xfrm>
              <a:off x="0" y="0"/>
              <a:ext cx="2192840" cy="435434"/>
            </a:xfrm>
            <a:prstGeom prst="roundRect">
              <a:avLst>
                <a:gd name="adj" fmla="val 16667"/>
              </a:avLst>
            </a:prstGeom>
            <a:gradFill>
              <a:gsLst>
                <a:gs pos="0">
                  <a:srgbClr val="FFFFFF">
                    <a:alpha val="20000"/>
                  </a:srgbClr>
                </a:gs>
                <a:gs pos="20000">
                  <a:srgbClr val="FFFFFF">
                    <a:alpha val="20000"/>
                  </a:srgbClr>
                </a:gs>
                <a:gs pos="100000">
                  <a:srgbClr val="FFFFFF">
                    <a:alpha val="0"/>
                  </a:srgbClr>
                </a:gs>
              </a:gsLst>
              <a:lin ang="0" scaled="0"/>
            </a:gradFill>
            <a:ln w="9525" cap="flat" cmpd="sng">
              <a:solidFill>
                <a:srgbClr val="FFFFFF">
                  <a:alpha val="29411"/>
                </a:srgbClr>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24;p12"/>
            <p:cNvSpPr txBox="1"/>
            <p:nvPr/>
          </p:nvSpPr>
          <p:spPr>
            <a:xfrm>
              <a:off x="66980" y="63874"/>
              <a:ext cx="2058879" cy="307685"/>
            </a:xfrm>
            <a:prstGeom prst="rect">
              <a:avLst/>
            </a:prstGeom>
            <a:noFill/>
            <a:ln>
              <a:noFill/>
            </a:ln>
          </p:spPr>
          <p:txBody>
            <a:bodyPr spcFirstLastPara="1" wrap="square" lIns="45675" tIns="45675" rIns="45675" bIns="45675" anchor="ctr" anchorCtr="0">
              <a:spAutoFit/>
            </a:bodyPr>
            <a:lstStyle/>
            <a:p>
              <a:pPr marL="0" marR="0" lvl="0" indent="0" algn="l" rtl="0">
                <a:lnSpc>
                  <a:spcPct val="100000"/>
                </a:lnSpc>
                <a:spcBef>
                  <a:spcPts val="0"/>
                </a:spcBef>
                <a:spcAft>
                  <a:spcPts val="0"/>
                </a:spcAft>
                <a:buClr>
                  <a:srgbClr val="FFFFFF"/>
                </a:buClr>
                <a:buSzPts val="1400"/>
                <a:buFont typeface="Arial"/>
                <a:buNone/>
              </a:pPr>
              <a:r>
                <a:rPr lang="en-US" dirty="0">
                  <a:solidFill>
                    <a:srgbClr val="FFFFFF"/>
                  </a:solidFill>
                </a:rPr>
                <a:t>05</a:t>
              </a:r>
              <a:r>
                <a:rPr lang="en-US" sz="1400" b="0" i="0" u="none" strike="noStrike" cap="none" dirty="0">
                  <a:solidFill>
                    <a:srgbClr val="FFFFFF"/>
                  </a:solidFill>
                  <a:latin typeface="Arial"/>
                  <a:ea typeface="Arial"/>
                  <a:cs typeface="Arial"/>
                  <a:sym typeface="Arial"/>
                </a:rPr>
                <a:t>.05.2020 </a:t>
              </a:r>
              <a:endParaRPr dirty="0"/>
            </a:p>
          </p:txBody>
        </p:sp>
      </p:grpSp>
      <p:pic>
        <p:nvPicPr>
          <p:cNvPr id="25" name="Google Shape;25;p12" descr="Google Shape;27;p2"/>
          <p:cNvPicPr preferRelativeResize="0"/>
          <p:nvPr/>
        </p:nvPicPr>
        <p:blipFill rotWithShape="1">
          <a:blip r:embed="rId3">
            <a:alphaModFix/>
          </a:blip>
          <a:srcRect/>
          <a:stretch/>
        </p:blipFill>
        <p:spPr>
          <a:xfrm>
            <a:off x="838200" y="468883"/>
            <a:ext cx="1408962" cy="38779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BJECT" type="tx">
  <p:cSld name="TITLE_AND_BODY">
    <p:spTree>
      <p:nvGrpSpPr>
        <p:cNvPr id="1" name="Shape 26"/>
        <p:cNvGrpSpPr/>
        <p:nvPr/>
      </p:nvGrpSpPr>
      <p:grpSpPr>
        <a:xfrm>
          <a:off x="0" y="0"/>
          <a:ext cx="0" cy="0"/>
          <a:chOff x="0" y="0"/>
          <a:chExt cx="0" cy="0"/>
        </a:xfrm>
      </p:grpSpPr>
      <p:sp>
        <p:nvSpPr>
          <p:cNvPr id="27" name="Google Shape;27;p13"/>
          <p:cNvSpPr txBox="1">
            <a:spLocks noGrp="1"/>
          </p:cNvSpPr>
          <p:nvPr>
            <p:ph type="title"/>
          </p:nvPr>
        </p:nvSpPr>
        <p:spPr>
          <a:xfrm>
            <a:off x="838200" y="468881"/>
            <a:ext cx="10515600" cy="3878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FFFFFF"/>
              </a:buClr>
              <a:buSzPts val="1800"/>
              <a:buNone/>
              <a:defRPr/>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28" name="Google Shape;28;p13"/>
          <p:cNvSpPr txBox="1">
            <a:spLocks noGrp="1"/>
          </p:cNvSpPr>
          <p:nvPr>
            <p:ph type="body" idx="1"/>
          </p:nvPr>
        </p:nvSpPr>
        <p:spPr>
          <a:xfrm>
            <a:off x="838200" y="1825625"/>
            <a:ext cx="10515600" cy="4351338"/>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29" name="Google Shape;29;p13"/>
          <p:cNvSpPr txBox="1">
            <a:spLocks noGrp="1"/>
          </p:cNvSpPr>
          <p:nvPr>
            <p:ph type="sldNum" idx="12"/>
          </p:nvPr>
        </p:nvSpPr>
        <p:spPr>
          <a:xfrm>
            <a:off x="11098428" y="6475412"/>
            <a:ext cx="255372" cy="127001"/>
          </a:xfrm>
          <a:prstGeom prst="rect">
            <a:avLst/>
          </a:prstGeom>
          <a:solidFill>
            <a:srgbClr val="262626"/>
          </a:solidFill>
          <a:ln>
            <a:noFill/>
          </a:ln>
        </p:spPr>
        <p:txBody>
          <a:bodyPr spcFirstLastPara="1" wrap="square" lIns="0" tIns="0" rIns="0" bIns="0" anchor="ctr" anchorCtr="0">
            <a:spAutoFit/>
          </a:bodyPr>
          <a:lstStyle>
            <a:lvl1pPr marL="0" lvl="0" indent="0" algn="ctr">
              <a:lnSpc>
                <a:spcPct val="100000"/>
              </a:lnSpc>
              <a:spcBef>
                <a:spcPts val="0"/>
              </a:spcBef>
              <a:spcAft>
                <a:spcPts val="0"/>
              </a:spcAft>
              <a:buClr>
                <a:srgbClr val="FFFFFF"/>
              </a:buClr>
              <a:buSzPts val="800"/>
              <a:buFont typeface="Arial"/>
              <a:buNone/>
              <a:defRPr sz="800">
                <a:solidFill>
                  <a:srgbClr val="FFFFFF"/>
                </a:solidFill>
              </a:defRPr>
            </a:lvl1pPr>
            <a:lvl2pPr marL="0" lvl="1" indent="0" algn="ctr">
              <a:lnSpc>
                <a:spcPct val="100000"/>
              </a:lnSpc>
              <a:spcBef>
                <a:spcPts val="0"/>
              </a:spcBef>
              <a:spcAft>
                <a:spcPts val="0"/>
              </a:spcAft>
              <a:buClr>
                <a:srgbClr val="FFFFFF"/>
              </a:buClr>
              <a:buSzPts val="800"/>
              <a:buFont typeface="Arial"/>
              <a:buNone/>
              <a:defRPr sz="800">
                <a:solidFill>
                  <a:srgbClr val="FFFFFF"/>
                </a:solidFill>
              </a:defRPr>
            </a:lvl2pPr>
            <a:lvl3pPr marL="0" lvl="2" indent="0" algn="ctr">
              <a:lnSpc>
                <a:spcPct val="100000"/>
              </a:lnSpc>
              <a:spcBef>
                <a:spcPts val="0"/>
              </a:spcBef>
              <a:spcAft>
                <a:spcPts val="0"/>
              </a:spcAft>
              <a:buClr>
                <a:srgbClr val="FFFFFF"/>
              </a:buClr>
              <a:buSzPts val="800"/>
              <a:buFont typeface="Arial"/>
              <a:buNone/>
              <a:defRPr sz="800">
                <a:solidFill>
                  <a:srgbClr val="FFFFFF"/>
                </a:solidFill>
              </a:defRPr>
            </a:lvl3pPr>
            <a:lvl4pPr marL="0" lvl="3" indent="0" algn="ctr">
              <a:lnSpc>
                <a:spcPct val="100000"/>
              </a:lnSpc>
              <a:spcBef>
                <a:spcPts val="0"/>
              </a:spcBef>
              <a:spcAft>
                <a:spcPts val="0"/>
              </a:spcAft>
              <a:buClr>
                <a:srgbClr val="FFFFFF"/>
              </a:buClr>
              <a:buSzPts val="800"/>
              <a:buFont typeface="Arial"/>
              <a:buNone/>
              <a:defRPr sz="800">
                <a:solidFill>
                  <a:srgbClr val="FFFFFF"/>
                </a:solidFill>
              </a:defRPr>
            </a:lvl4pPr>
            <a:lvl5pPr marL="0" lvl="4" indent="0" algn="ctr">
              <a:lnSpc>
                <a:spcPct val="100000"/>
              </a:lnSpc>
              <a:spcBef>
                <a:spcPts val="0"/>
              </a:spcBef>
              <a:spcAft>
                <a:spcPts val="0"/>
              </a:spcAft>
              <a:buClr>
                <a:srgbClr val="FFFFFF"/>
              </a:buClr>
              <a:buSzPts val="800"/>
              <a:buFont typeface="Arial"/>
              <a:buNone/>
              <a:defRPr sz="800">
                <a:solidFill>
                  <a:srgbClr val="FFFFFF"/>
                </a:solidFill>
              </a:defRPr>
            </a:lvl5pPr>
            <a:lvl6pPr marL="0" lvl="5" indent="0" algn="ctr">
              <a:lnSpc>
                <a:spcPct val="100000"/>
              </a:lnSpc>
              <a:spcBef>
                <a:spcPts val="0"/>
              </a:spcBef>
              <a:spcAft>
                <a:spcPts val="0"/>
              </a:spcAft>
              <a:buClr>
                <a:srgbClr val="FFFFFF"/>
              </a:buClr>
              <a:buSzPts val="800"/>
              <a:buFont typeface="Arial"/>
              <a:buNone/>
              <a:defRPr sz="800">
                <a:solidFill>
                  <a:srgbClr val="FFFFFF"/>
                </a:solidFill>
              </a:defRPr>
            </a:lvl6pPr>
            <a:lvl7pPr marL="0" lvl="6" indent="0" algn="ctr">
              <a:lnSpc>
                <a:spcPct val="100000"/>
              </a:lnSpc>
              <a:spcBef>
                <a:spcPts val="0"/>
              </a:spcBef>
              <a:spcAft>
                <a:spcPts val="0"/>
              </a:spcAft>
              <a:buClr>
                <a:srgbClr val="FFFFFF"/>
              </a:buClr>
              <a:buSzPts val="800"/>
              <a:buFont typeface="Arial"/>
              <a:buNone/>
              <a:defRPr sz="800">
                <a:solidFill>
                  <a:srgbClr val="FFFFFF"/>
                </a:solidFill>
              </a:defRPr>
            </a:lvl7pPr>
            <a:lvl8pPr marL="0" lvl="7" indent="0" algn="ctr">
              <a:lnSpc>
                <a:spcPct val="100000"/>
              </a:lnSpc>
              <a:spcBef>
                <a:spcPts val="0"/>
              </a:spcBef>
              <a:spcAft>
                <a:spcPts val="0"/>
              </a:spcAft>
              <a:buClr>
                <a:srgbClr val="FFFFFF"/>
              </a:buClr>
              <a:buSzPts val="800"/>
              <a:buFont typeface="Arial"/>
              <a:buNone/>
              <a:defRPr sz="800">
                <a:solidFill>
                  <a:srgbClr val="FFFFFF"/>
                </a:solidFill>
              </a:defRPr>
            </a:lvl8pPr>
            <a:lvl9pPr marL="0" lvl="8" indent="0" algn="ctr">
              <a:lnSpc>
                <a:spcPct val="100000"/>
              </a:lnSpc>
              <a:spcBef>
                <a:spcPts val="0"/>
              </a:spcBef>
              <a:spcAft>
                <a:spcPts val="0"/>
              </a:spcAft>
              <a:buClr>
                <a:srgbClr val="FFFFFF"/>
              </a:buClr>
              <a:buSzPts val="800"/>
              <a:buFont typeface="Arial"/>
              <a:buNone/>
              <a:defRPr sz="800">
                <a:solidFill>
                  <a:srgbClr val="FFFFFF"/>
                </a:solidFill>
              </a:defRPr>
            </a:lvl9pPr>
          </a:lstStyle>
          <a:p>
            <a:pPr marL="0" lvl="0" indent="0" algn="ct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_HEADER" type="secHead">
  <p:cSld name="SECTION_HEADER">
    <p:spTree>
      <p:nvGrpSpPr>
        <p:cNvPr id="1" name="Shape 30"/>
        <p:cNvGrpSpPr/>
        <p:nvPr/>
      </p:nvGrpSpPr>
      <p:grpSpPr>
        <a:xfrm>
          <a:off x="0" y="0"/>
          <a:ext cx="0" cy="0"/>
          <a:chOff x="0" y="0"/>
          <a:chExt cx="0" cy="0"/>
        </a:xfrm>
      </p:grpSpPr>
      <p:sp>
        <p:nvSpPr>
          <p:cNvPr id="31" name="Google Shape;31;p14"/>
          <p:cNvSpPr txBox="1">
            <a:spLocks noGrp="1"/>
          </p:cNvSpPr>
          <p:nvPr>
            <p:ph type="sldNum" idx="12"/>
          </p:nvPr>
        </p:nvSpPr>
        <p:spPr>
          <a:xfrm>
            <a:off x="11098428" y="6475412"/>
            <a:ext cx="255372" cy="127001"/>
          </a:xfrm>
          <a:prstGeom prst="rect">
            <a:avLst/>
          </a:prstGeom>
          <a:solidFill>
            <a:srgbClr val="262626"/>
          </a:solidFill>
          <a:ln>
            <a:noFill/>
          </a:ln>
        </p:spPr>
        <p:txBody>
          <a:bodyPr spcFirstLastPara="1" wrap="square" lIns="0" tIns="0" rIns="0" bIns="0" anchor="ctr" anchorCtr="0">
            <a:spAutoFit/>
          </a:bodyPr>
          <a:lstStyle>
            <a:lvl1pPr marL="0" lvl="0" indent="0" algn="ctr">
              <a:lnSpc>
                <a:spcPct val="100000"/>
              </a:lnSpc>
              <a:spcBef>
                <a:spcPts val="0"/>
              </a:spcBef>
              <a:spcAft>
                <a:spcPts val="0"/>
              </a:spcAft>
              <a:buClr>
                <a:srgbClr val="FFFFFF"/>
              </a:buClr>
              <a:buSzPts val="800"/>
              <a:buFont typeface="Arial"/>
              <a:buNone/>
              <a:defRPr sz="800">
                <a:solidFill>
                  <a:srgbClr val="FFFFFF"/>
                </a:solidFill>
              </a:defRPr>
            </a:lvl1pPr>
            <a:lvl2pPr marL="0" lvl="1" indent="0" algn="ctr">
              <a:lnSpc>
                <a:spcPct val="100000"/>
              </a:lnSpc>
              <a:spcBef>
                <a:spcPts val="0"/>
              </a:spcBef>
              <a:spcAft>
                <a:spcPts val="0"/>
              </a:spcAft>
              <a:buClr>
                <a:srgbClr val="FFFFFF"/>
              </a:buClr>
              <a:buSzPts val="800"/>
              <a:buFont typeface="Arial"/>
              <a:buNone/>
              <a:defRPr sz="800">
                <a:solidFill>
                  <a:srgbClr val="FFFFFF"/>
                </a:solidFill>
              </a:defRPr>
            </a:lvl2pPr>
            <a:lvl3pPr marL="0" lvl="2" indent="0" algn="ctr">
              <a:lnSpc>
                <a:spcPct val="100000"/>
              </a:lnSpc>
              <a:spcBef>
                <a:spcPts val="0"/>
              </a:spcBef>
              <a:spcAft>
                <a:spcPts val="0"/>
              </a:spcAft>
              <a:buClr>
                <a:srgbClr val="FFFFFF"/>
              </a:buClr>
              <a:buSzPts val="800"/>
              <a:buFont typeface="Arial"/>
              <a:buNone/>
              <a:defRPr sz="800">
                <a:solidFill>
                  <a:srgbClr val="FFFFFF"/>
                </a:solidFill>
              </a:defRPr>
            </a:lvl3pPr>
            <a:lvl4pPr marL="0" lvl="3" indent="0" algn="ctr">
              <a:lnSpc>
                <a:spcPct val="100000"/>
              </a:lnSpc>
              <a:spcBef>
                <a:spcPts val="0"/>
              </a:spcBef>
              <a:spcAft>
                <a:spcPts val="0"/>
              </a:spcAft>
              <a:buClr>
                <a:srgbClr val="FFFFFF"/>
              </a:buClr>
              <a:buSzPts val="800"/>
              <a:buFont typeface="Arial"/>
              <a:buNone/>
              <a:defRPr sz="800">
                <a:solidFill>
                  <a:srgbClr val="FFFFFF"/>
                </a:solidFill>
              </a:defRPr>
            </a:lvl4pPr>
            <a:lvl5pPr marL="0" lvl="4" indent="0" algn="ctr">
              <a:lnSpc>
                <a:spcPct val="100000"/>
              </a:lnSpc>
              <a:spcBef>
                <a:spcPts val="0"/>
              </a:spcBef>
              <a:spcAft>
                <a:spcPts val="0"/>
              </a:spcAft>
              <a:buClr>
                <a:srgbClr val="FFFFFF"/>
              </a:buClr>
              <a:buSzPts val="800"/>
              <a:buFont typeface="Arial"/>
              <a:buNone/>
              <a:defRPr sz="800">
                <a:solidFill>
                  <a:srgbClr val="FFFFFF"/>
                </a:solidFill>
              </a:defRPr>
            </a:lvl5pPr>
            <a:lvl6pPr marL="0" lvl="5" indent="0" algn="ctr">
              <a:lnSpc>
                <a:spcPct val="100000"/>
              </a:lnSpc>
              <a:spcBef>
                <a:spcPts val="0"/>
              </a:spcBef>
              <a:spcAft>
                <a:spcPts val="0"/>
              </a:spcAft>
              <a:buClr>
                <a:srgbClr val="FFFFFF"/>
              </a:buClr>
              <a:buSzPts val="800"/>
              <a:buFont typeface="Arial"/>
              <a:buNone/>
              <a:defRPr sz="800">
                <a:solidFill>
                  <a:srgbClr val="FFFFFF"/>
                </a:solidFill>
              </a:defRPr>
            </a:lvl6pPr>
            <a:lvl7pPr marL="0" lvl="6" indent="0" algn="ctr">
              <a:lnSpc>
                <a:spcPct val="100000"/>
              </a:lnSpc>
              <a:spcBef>
                <a:spcPts val="0"/>
              </a:spcBef>
              <a:spcAft>
                <a:spcPts val="0"/>
              </a:spcAft>
              <a:buClr>
                <a:srgbClr val="FFFFFF"/>
              </a:buClr>
              <a:buSzPts val="800"/>
              <a:buFont typeface="Arial"/>
              <a:buNone/>
              <a:defRPr sz="800">
                <a:solidFill>
                  <a:srgbClr val="FFFFFF"/>
                </a:solidFill>
              </a:defRPr>
            </a:lvl7pPr>
            <a:lvl8pPr marL="0" lvl="7" indent="0" algn="ctr">
              <a:lnSpc>
                <a:spcPct val="100000"/>
              </a:lnSpc>
              <a:spcBef>
                <a:spcPts val="0"/>
              </a:spcBef>
              <a:spcAft>
                <a:spcPts val="0"/>
              </a:spcAft>
              <a:buClr>
                <a:srgbClr val="FFFFFF"/>
              </a:buClr>
              <a:buSzPts val="800"/>
              <a:buFont typeface="Arial"/>
              <a:buNone/>
              <a:defRPr sz="800">
                <a:solidFill>
                  <a:srgbClr val="FFFFFF"/>
                </a:solidFill>
              </a:defRPr>
            </a:lvl8pPr>
            <a:lvl9pPr marL="0" lvl="8" indent="0" algn="ctr">
              <a:lnSpc>
                <a:spcPct val="100000"/>
              </a:lnSpc>
              <a:spcBef>
                <a:spcPts val="0"/>
              </a:spcBef>
              <a:spcAft>
                <a:spcPts val="0"/>
              </a:spcAft>
              <a:buClr>
                <a:srgbClr val="FFFFFF"/>
              </a:buClr>
              <a:buSzPts val="800"/>
              <a:buFont typeface="Arial"/>
              <a:buNone/>
              <a:defRPr sz="800">
                <a:solidFill>
                  <a:srgbClr val="FFFFFF"/>
                </a:solidFill>
              </a:defRPr>
            </a:lvl9pPr>
          </a:lstStyle>
          <a:p>
            <a:pPr marL="0" lvl="0" indent="0" algn="ctr" rtl="0">
              <a:spcBef>
                <a:spcPts val="0"/>
              </a:spcBef>
              <a:spcAft>
                <a:spcPts val="0"/>
              </a:spcAft>
              <a:buNone/>
            </a:pPr>
            <a:fld id="{00000000-1234-1234-1234-123412341234}" type="slidenum">
              <a:rPr lang="en-US"/>
              <a:t>‹Nr.›</a:t>
            </a:fld>
            <a:endParaRPr/>
          </a:p>
        </p:txBody>
      </p:sp>
      <p:pic>
        <p:nvPicPr>
          <p:cNvPr id="32" name="Google Shape;32;p14" descr="Google Shape;38;p4"/>
          <p:cNvPicPr preferRelativeResize="0"/>
          <p:nvPr/>
        </p:nvPicPr>
        <p:blipFill rotWithShape="1">
          <a:blip r:embed="rId2">
            <a:alphaModFix/>
          </a:blip>
          <a:srcRect/>
          <a:stretch/>
        </p:blipFill>
        <p:spPr>
          <a:xfrm>
            <a:off x="0" y="1"/>
            <a:ext cx="12192000" cy="6858001"/>
          </a:xfrm>
          <a:prstGeom prst="rect">
            <a:avLst/>
          </a:prstGeom>
          <a:noFill/>
          <a:ln>
            <a:noFill/>
          </a:ln>
        </p:spPr>
      </p:pic>
      <p:sp>
        <p:nvSpPr>
          <p:cNvPr id="33" name="Google Shape;33;p14"/>
          <p:cNvSpPr/>
          <p:nvPr/>
        </p:nvSpPr>
        <p:spPr>
          <a:xfrm>
            <a:off x="4090866" y="0"/>
            <a:ext cx="8101134" cy="6865495"/>
          </a:xfrm>
          <a:custGeom>
            <a:avLst/>
            <a:gdLst/>
            <a:ahLst/>
            <a:cxnLst/>
            <a:rect l="l" t="t" r="r" b="b"/>
            <a:pathLst>
              <a:path w="21264" h="21600" extrusionOk="0">
                <a:moveTo>
                  <a:pt x="6659" y="0"/>
                </a:moveTo>
                <a:lnTo>
                  <a:pt x="21264" y="0"/>
                </a:lnTo>
                <a:lnTo>
                  <a:pt x="21264" y="21600"/>
                </a:lnTo>
                <a:lnTo>
                  <a:pt x="7641" y="21600"/>
                </a:lnTo>
                <a:lnTo>
                  <a:pt x="5069" y="19813"/>
                </a:lnTo>
                <a:lnTo>
                  <a:pt x="5069" y="19813"/>
                </a:lnTo>
                <a:lnTo>
                  <a:pt x="1183" y="17112"/>
                </a:lnTo>
                <a:cubicBezTo>
                  <a:pt x="52" y="16326"/>
                  <a:pt x="-336" y="14584"/>
                  <a:pt x="317" y="13223"/>
                </a:cubicBezTo>
                <a:lnTo>
                  <a:pt x="6659" y="0"/>
                </a:lnTo>
                <a:close/>
              </a:path>
            </a:pathLst>
          </a:custGeom>
          <a:gradFill>
            <a:gsLst>
              <a:gs pos="0">
                <a:srgbClr val="001933"/>
              </a:gs>
              <a:gs pos="20000">
                <a:srgbClr val="001933"/>
              </a:gs>
              <a:gs pos="80000">
                <a:srgbClr val="003366">
                  <a:alpha val="49411"/>
                </a:srgbClr>
              </a:gs>
              <a:gs pos="100000">
                <a:srgbClr val="003366">
                  <a:alpha val="49411"/>
                </a:srgbClr>
              </a:gs>
            </a:gsLst>
            <a:lin ang="1350000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1800" b="0" i="0" u="none" strike="noStrike" cap="none">
              <a:solidFill>
                <a:srgbClr val="FFFFFF"/>
              </a:solidFill>
              <a:latin typeface="Arial"/>
              <a:ea typeface="Arial"/>
              <a:cs typeface="Arial"/>
              <a:sym typeface="Arial"/>
            </a:endParaRPr>
          </a:p>
        </p:txBody>
      </p:sp>
      <p:cxnSp>
        <p:nvCxnSpPr>
          <p:cNvPr id="34" name="Google Shape;34;p14"/>
          <p:cNvCxnSpPr/>
          <p:nvPr/>
        </p:nvCxnSpPr>
        <p:spPr>
          <a:xfrm>
            <a:off x="4191000" y="5028658"/>
            <a:ext cx="6959690" cy="1"/>
          </a:xfrm>
          <a:prstGeom prst="straightConnector1">
            <a:avLst/>
          </a:prstGeom>
          <a:noFill/>
          <a:ln w="25400" cap="rnd" cmpd="sng">
            <a:solidFill>
              <a:schemeClr val="accent2"/>
            </a:solidFill>
            <a:prstDash val="solid"/>
            <a:round/>
            <a:headEnd type="none" w="sm" len="sm"/>
            <a:tailEnd type="stealth" w="med" len="med"/>
          </a:ln>
        </p:spPr>
      </p:cxnSp>
      <p:sp>
        <p:nvSpPr>
          <p:cNvPr id="35" name="Google Shape;35;p14"/>
          <p:cNvSpPr/>
          <p:nvPr/>
        </p:nvSpPr>
        <p:spPr>
          <a:xfrm rot="-5400000">
            <a:off x="10743748" y="4731815"/>
            <a:ext cx="626536" cy="593687"/>
          </a:xfrm>
          <a:custGeom>
            <a:avLst/>
            <a:gdLst/>
            <a:ahLst/>
            <a:cxnLst/>
            <a:rect l="l" t="t" r="r" b="b"/>
            <a:pathLst>
              <a:path w="18912" h="20093" extrusionOk="0">
                <a:moveTo>
                  <a:pt x="14062" y="233"/>
                </a:moveTo>
                <a:lnTo>
                  <a:pt x="14062" y="233"/>
                </a:lnTo>
                <a:cubicBezTo>
                  <a:pt x="18621" y="3085"/>
                  <a:pt x="20256" y="9542"/>
                  <a:pt x="17712" y="14655"/>
                </a:cubicBezTo>
                <a:cubicBezTo>
                  <a:pt x="15169" y="19767"/>
                  <a:pt x="9410" y="21600"/>
                  <a:pt x="4850" y="18748"/>
                </a:cubicBezTo>
                <a:cubicBezTo>
                  <a:pt x="291" y="15896"/>
                  <a:pt x="-1344" y="9439"/>
                  <a:pt x="1200" y="4327"/>
                </a:cubicBezTo>
                <a:cubicBezTo>
                  <a:pt x="2128" y="2460"/>
                  <a:pt x="3538" y="952"/>
                  <a:pt x="5245" y="0"/>
                </a:cubicBezTo>
              </a:path>
            </a:pathLst>
          </a:custGeom>
          <a:noFill/>
          <a:ln w="25400" cap="rnd" cmpd="sng">
            <a:solidFill>
              <a:srgbClr val="FFFFFF">
                <a:alpha val="49411"/>
              </a:srgbClr>
            </a:solidFill>
            <a:prstDash val="solid"/>
            <a:round/>
            <a:headEnd type="none" w="sm" len="sm"/>
            <a:tailEnd type="none" w="sm" len="sm"/>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 name="Google Shape;36;p14"/>
          <p:cNvSpPr txBox="1">
            <a:spLocks noGrp="1"/>
          </p:cNvSpPr>
          <p:nvPr>
            <p:ph type="title"/>
          </p:nvPr>
        </p:nvSpPr>
        <p:spPr>
          <a:xfrm>
            <a:off x="4635500" y="3341389"/>
            <a:ext cx="6711950" cy="609399"/>
          </a:xfrm>
          <a:prstGeom prst="rect">
            <a:avLst/>
          </a:prstGeom>
          <a:noFill/>
          <a:ln>
            <a:noFill/>
          </a:ln>
        </p:spPr>
        <p:txBody>
          <a:bodyPr spcFirstLastPara="1" wrap="square" lIns="0" tIns="0" rIns="0" bIns="0" anchor="b" anchorCtr="0">
            <a:normAutofit/>
          </a:bodyPr>
          <a:lstStyle>
            <a:lvl1pPr lvl="0" algn="r">
              <a:lnSpc>
                <a:spcPct val="90000"/>
              </a:lnSpc>
              <a:spcBef>
                <a:spcPts val="0"/>
              </a:spcBef>
              <a:spcAft>
                <a:spcPts val="0"/>
              </a:spcAft>
              <a:buClr>
                <a:srgbClr val="FFFFFF"/>
              </a:buClr>
              <a:buSzPts val="4400"/>
              <a:buFont typeface="Arial"/>
              <a:buNone/>
              <a:defRPr sz="4400"/>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37" name="Google Shape;37;p14"/>
          <p:cNvSpPr txBox="1">
            <a:spLocks noGrp="1"/>
          </p:cNvSpPr>
          <p:nvPr>
            <p:ph type="body" idx="1"/>
          </p:nvPr>
        </p:nvSpPr>
        <p:spPr>
          <a:xfrm>
            <a:off x="4635500" y="4052004"/>
            <a:ext cx="6711950" cy="323560"/>
          </a:xfrm>
          <a:prstGeom prst="rect">
            <a:avLst/>
          </a:prstGeom>
          <a:noFill/>
          <a:ln>
            <a:noFill/>
          </a:ln>
        </p:spPr>
        <p:txBody>
          <a:bodyPr spcFirstLastPara="1" wrap="square" lIns="0" tIns="0" rIns="0" bIns="0" anchor="t" anchorCtr="0">
            <a:normAutofit/>
          </a:bodyPr>
          <a:lstStyle>
            <a:lvl1pPr marL="457200" lvl="0" indent="-228600" algn="r">
              <a:lnSpc>
                <a:spcPct val="90000"/>
              </a:lnSpc>
              <a:spcBef>
                <a:spcPts val="1000"/>
              </a:spcBef>
              <a:spcAft>
                <a:spcPts val="0"/>
              </a:spcAft>
              <a:buClr>
                <a:srgbClr val="BEBEBE"/>
              </a:buClr>
              <a:buSzPts val="2400"/>
              <a:buFont typeface="Arial"/>
              <a:buNone/>
              <a:defRPr sz="2400">
                <a:solidFill>
                  <a:srgbClr val="BEBEBE"/>
                </a:solidFill>
              </a:defRPr>
            </a:lvl1pPr>
            <a:lvl2pPr marL="914400" lvl="1" indent="-228600" algn="r">
              <a:lnSpc>
                <a:spcPct val="90000"/>
              </a:lnSpc>
              <a:spcBef>
                <a:spcPts val="1000"/>
              </a:spcBef>
              <a:spcAft>
                <a:spcPts val="0"/>
              </a:spcAft>
              <a:buClr>
                <a:srgbClr val="BEBEBE"/>
              </a:buClr>
              <a:buSzPts val="2400"/>
              <a:buFont typeface="Arial"/>
              <a:buNone/>
              <a:defRPr sz="2400">
                <a:solidFill>
                  <a:srgbClr val="BEBEBE"/>
                </a:solidFill>
              </a:defRPr>
            </a:lvl2pPr>
            <a:lvl3pPr marL="1371600" lvl="2" indent="-228600" algn="r">
              <a:lnSpc>
                <a:spcPct val="90000"/>
              </a:lnSpc>
              <a:spcBef>
                <a:spcPts val="1000"/>
              </a:spcBef>
              <a:spcAft>
                <a:spcPts val="0"/>
              </a:spcAft>
              <a:buClr>
                <a:srgbClr val="BEBEBE"/>
              </a:buClr>
              <a:buSzPts val="2400"/>
              <a:buFont typeface="Arial"/>
              <a:buNone/>
              <a:defRPr sz="2400">
                <a:solidFill>
                  <a:srgbClr val="BEBEBE"/>
                </a:solidFill>
              </a:defRPr>
            </a:lvl3pPr>
            <a:lvl4pPr marL="1828800" lvl="3" indent="-228600" algn="r">
              <a:lnSpc>
                <a:spcPct val="90000"/>
              </a:lnSpc>
              <a:spcBef>
                <a:spcPts val="1000"/>
              </a:spcBef>
              <a:spcAft>
                <a:spcPts val="0"/>
              </a:spcAft>
              <a:buClr>
                <a:srgbClr val="BEBEBE"/>
              </a:buClr>
              <a:buSzPts val="2400"/>
              <a:buFont typeface="Arial"/>
              <a:buNone/>
              <a:defRPr sz="2400">
                <a:solidFill>
                  <a:srgbClr val="BEBEBE"/>
                </a:solidFill>
              </a:defRPr>
            </a:lvl4pPr>
            <a:lvl5pPr marL="2286000" lvl="4" indent="-228600" algn="r">
              <a:lnSpc>
                <a:spcPct val="90000"/>
              </a:lnSpc>
              <a:spcBef>
                <a:spcPts val="1000"/>
              </a:spcBef>
              <a:spcAft>
                <a:spcPts val="0"/>
              </a:spcAft>
              <a:buClr>
                <a:srgbClr val="BEBEBE"/>
              </a:buClr>
              <a:buSzPts val="2400"/>
              <a:buFont typeface="Arial"/>
              <a:buNone/>
              <a:defRPr sz="2400">
                <a:solidFill>
                  <a:srgbClr val="BEBEBE"/>
                </a:solidFill>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pic>
        <p:nvPicPr>
          <p:cNvPr id="38" name="Google Shape;38;p14" descr="Google Shape;44;p4"/>
          <p:cNvPicPr preferRelativeResize="0"/>
          <p:nvPr/>
        </p:nvPicPr>
        <p:blipFill rotWithShape="1">
          <a:blip r:embed="rId3">
            <a:alphaModFix/>
          </a:blip>
          <a:srcRect/>
          <a:stretch/>
        </p:blipFill>
        <p:spPr>
          <a:xfrm>
            <a:off x="9938487" y="468883"/>
            <a:ext cx="1408963" cy="38779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_ONLY" type="titleOnly">
  <p:cSld name="TITLE_ONLY">
    <p:spTree>
      <p:nvGrpSpPr>
        <p:cNvPr id="1" name="Shape 39"/>
        <p:cNvGrpSpPr/>
        <p:nvPr/>
      </p:nvGrpSpPr>
      <p:grpSpPr>
        <a:xfrm>
          <a:off x="0" y="0"/>
          <a:ext cx="0" cy="0"/>
          <a:chOff x="0" y="0"/>
          <a:chExt cx="0" cy="0"/>
        </a:xfrm>
      </p:grpSpPr>
      <p:sp>
        <p:nvSpPr>
          <p:cNvPr id="40" name="Google Shape;40;p15"/>
          <p:cNvSpPr txBox="1">
            <a:spLocks noGrp="1"/>
          </p:cNvSpPr>
          <p:nvPr>
            <p:ph type="title"/>
          </p:nvPr>
        </p:nvSpPr>
        <p:spPr>
          <a:xfrm>
            <a:off x="838200" y="468881"/>
            <a:ext cx="10515600" cy="3878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FFFFFF"/>
              </a:buClr>
              <a:buSzPts val="1800"/>
              <a:buNone/>
              <a:defRPr/>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41" name="Google Shape;41;p15"/>
          <p:cNvSpPr txBox="1">
            <a:spLocks noGrp="1"/>
          </p:cNvSpPr>
          <p:nvPr>
            <p:ph type="sldNum" idx="12"/>
          </p:nvPr>
        </p:nvSpPr>
        <p:spPr>
          <a:xfrm>
            <a:off x="11098428" y="6475412"/>
            <a:ext cx="255372" cy="127001"/>
          </a:xfrm>
          <a:prstGeom prst="rect">
            <a:avLst/>
          </a:prstGeom>
          <a:solidFill>
            <a:srgbClr val="262626"/>
          </a:solidFill>
          <a:ln>
            <a:noFill/>
          </a:ln>
        </p:spPr>
        <p:txBody>
          <a:bodyPr spcFirstLastPara="1" wrap="square" lIns="0" tIns="0" rIns="0" bIns="0" anchor="ctr" anchorCtr="0">
            <a:spAutoFit/>
          </a:bodyPr>
          <a:lstStyle>
            <a:lvl1pPr marL="0" lvl="0" indent="0" algn="ctr">
              <a:lnSpc>
                <a:spcPct val="100000"/>
              </a:lnSpc>
              <a:spcBef>
                <a:spcPts val="0"/>
              </a:spcBef>
              <a:spcAft>
                <a:spcPts val="0"/>
              </a:spcAft>
              <a:buClr>
                <a:srgbClr val="FFFFFF"/>
              </a:buClr>
              <a:buSzPts val="800"/>
              <a:buFont typeface="Arial"/>
              <a:buNone/>
              <a:defRPr sz="800">
                <a:solidFill>
                  <a:srgbClr val="FFFFFF"/>
                </a:solidFill>
              </a:defRPr>
            </a:lvl1pPr>
            <a:lvl2pPr marL="0" lvl="1" indent="0" algn="ctr">
              <a:lnSpc>
                <a:spcPct val="100000"/>
              </a:lnSpc>
              <a:spcBef>
                <a:spcPts val="0"/>
              </a:spcBef>
              <a:spcAft>
                <a:spcPts val="0"/>
              </a:spcAft>
              <a:buClr>
                <a:srgbClr val="FFFFFF"/>
              </a:buClr>
              <a:buSzPts val="800"/>
              <a:buFont typeface="Arial"/>
              <a:buNone/>
              <a:defRPr sz="800">
                <a:solidFill>
                  <a:srgbClr val="FFFFFF"/>
                </a:solidFill>
              </a:defRPr>
            </a:lvl2pPr>
            <a:lvl3pPr marL="0" lvl="2" indent="0" algn="ctr">
              <a:lnSpc>
                <a:spcPct val="100000"/>
              </a:lnSpc>
              <a:spcBef>
                <a:spcPts val="0"/>
              </a:spcBef>
              <a:spcAft>
                <a:spcPts val="0"/>
              </a:spcAft>
              <a:buClr>
                <a:srgbClr val="FFFFFF"/>
              </a:buClr>
              <a:buSzPts val="800"/>
              <a:buFont typeface="Arial"/>
              <a:buNone/>
              <a:defRPr sz="800">
                <a:solidFill>
                  <a:srgbClr val="FFFFFF"/>
                </a:solidFill>
              </a:defRPr>
            </a:lvl3pPr>
            <a:lvl4pPr marL="0" lvl="3" indent="0" algn="ctr">
              <a:lnSpc>
                <a:spcPct val="100000"/>
              </a:lnSpc>
              <a:spcBef>
                <a:spcPts val="0"/>
              </a:spcBef>
              <a:spcAft>
                <a:spcPts val="0"/>
              </a:spcAft>
              <a:buClr>
                <a:srgbClr val="FFFFFF"/>
              </a:buClr>
              <a:buSzPts val="800"/>
              <a:buFont typeface="Arial"/>
              <a:buNone/>
              <a:defRPr sz="800">
                <a:solidFill>
                  <a:srgbClr val="FFFFFF"/>
                </a:solidFill>
              </a:defRPr>
            </a:lvl4pPr>
            <a:lvl5pPr marL="0" lvl="4" indent="0" algn="ctr">
              <a:lnSpc>
                <a:spcPct val="100000"/>
              </a:lnSpc>
              <a:spcBef>
                <a:spcPts val="0"/>
              </a:spcBef>
              <a:spcAft>
                <a:spcPts val="0"/>
              </a:spcAft>
              <a:buClr>
                <a:srgbClr val="FFFFFF"/>
              </a:buClr>
              <a:buSzPts val="800"/>
              <a:buFont typeface="Arial"/>
              <a:buNone/>
              <a:defRPr sz="800">
                <a:solidFill>
                  <a:srgbClr val="FFFFFF"/>
                </a:solidFill>
              </a:defRPr>
            </a:lvl5pPr>
            <a:lvl6pPr marL="0" lvl="5" indent="0" algn="ctr">
              <a:lnSpc>
                <a:spcPct val="100000"/>
              </a:lnSpc>
              <a:spcBef>
                <a:spcPts val="0"/>
              </a:spcBef>
              <a:spcAft>
                <a:spcPts val="0"/>
              </a:spcAft>
              <a:buClr>
                <a:srgbClr val="FFFFFF"/>
              </a:buClr>
              <a:buSzPts val="800"/>
              <a:buFont typeface="Arial"/>
              <a:buNone/>
              <a:defRPr sz="800">
                <a:solidFill>
                  <a:srgbClr val="FFFFFF"/>
                </a:solidFill>
              </a:defRPr>
            </a:lvl6pPr>
            <a:lvl7pPr marL="0" lvl="6" indent="0" algn="ctr">
              <a:lnSpc>
                <a:spcPct val="100000"/>
              </a:lnSpc>
              <a:spcBef>
                <a:spcPts val="0"/>
              </a:spcBef>
              <a:spcAft>
                <a:spcPts val="0"/>
              </a:spcAft>
              <a:buClr>
                <a:srgbClr val="FFFFFF"/>
              </a:buClr>
              <a:buSzPts val="800"/>
              <a:buFont typeface="Arial"/>
              <a:buNone/>
              <a:defRPr sz="800">
                <a:solidFill>
                  <a:srgbClr val="FFFFFF"/>
                </a:solidFill>
              </a:defRPr>
            </a:lvl7pPr>
            <a:lvl8pPr marL="0" lvl="7" indent="0" algn="ctr">
              <a:lnSpc>
                <a:spcPct val="100000"/>
              </a:lnSpc>
              <a:spcBef>
                <a:spcPts val="0"/>
              </a:spcBef>
              <a:spcAft>
                <a:spcPts val="0"/>
              </a:spcAft>
              <a:buClr>
                <a:srgbClr val="FFFFFF"/>
              </a:buClr>
              <a:buSzPts val="800"/>
              <a:buFont typeface="Arial"/>
              <a:buNone/>
              <a:defRPr sz="800">
                <a:solidFill>
                  <a:srgbClr val="FFFFFF"/>
                </a:solidFill>
              </a:defRPr>
            </a:lvl8pPr>
            <a:lvl9pPr marL="0" lvl="8" indent="0" algn="ctr">
              <a:lnSpc>
                <a:spcPct val="100000"/>
              </a:lnSpc>
              <a:spcBef>
                <a:spcPts val="0"/>
              </a:spcBef>
              <a:spcAft>
                <a:spcPts val="0"/>
              </a:spcAft>
              <a:buClr>
                <a:srgbClr val="FFFFFF"/>
              </a:buClr>
              <a:buSzPts val="800"/>
              <a:buFont typeface="Arial"/>
              <a:buNone/>
              <a:defRPr sz="800">
                <a:solidFill>
                  <a:srgbClr val="FFFFFF"/>
                </a:solidFill>
              </a:defRPr>
            </a:lvl9pPr>
          </a:lstStyle>
          <a:p>
            <a:pPr marL="0" lvl="0" indent="0" algn="ctr" rtl="0">
              <a:spcBef>
                <a:spcPts val="0"/>
              </a:spcBef>
              <a:spcAft>
                <a:spcPts val="0"/>
              </a:spcAft>
              <a:buNone/>
            </a:pPr>
            <a:fld id="{00000000-1234-1234-1234-123412341234}" type="slidenum">
              <a:rPr lang="en-US"/>
              <a:t>‹Nr.›</a:t>
            </a:fld>
            <a:endParaRPr/>
          </a:p>
        </p:txBody>
      </p:sp>
      <p:pic>
        <p:nvPicPr>
          <p:cNvPr id="42" name="Google Shape;42;p15" descr="Google Shape;49;p5"/>
          <p:cNvPicPr preferRelativeResize="0"/>
          <p:nvPr/>
        </p:nvPicPr>
        <p:blipFill rotWithShape="1">
          <a:blip r:embed="rId2">
            <a:alphaModFix/>
          </a:blip>
          <a:srcRect/>
          <a:stretch/>
        </p:blipFill>
        <p:spPr>
          <a:xfrm>
            <a:off x="9938487" y="468883"/>
            <a:ext cx="1408963" cy="387799"/>
          </a:xfrm>
          <a:prstGeom prst="rect">
            <a:avLst/>
          </a:prstGeom>
          <a:noFill/>
          <a:ln>
            <a:noFill/>
          </a:ln>
        </p:spPr>
      </p:pic>
      <p:cxnSp>
        <p:nvCxnSpPr>
          <p:cNvPr id="43" name="Google Shape;43;p15"/>
          <p:cNvCxnSpPr/>
          <p:nvPr/>
        </p:nvCxnSpPr>
        <p:spPr>
          <a:xfrm>
            <a:off x="1887793" y="6538911"/>
            <a:ext cx="9058481" cy="1"/>
          </a:xfrm>
          <a:prstGeom prst="straightConnector1">
            <a:avLst/>
          </a:prstGeom>
          <a:noFill/>
          <a:ln w="9525" cap="flat" cmpd="sng">
            <a:solidFill>
              <a:srgbClr val="3F3F3F"/>
            </a:solidFill>
            <a:prstDash val="solid"/>
            <a:miter lim="8000"/>
            <a:headEnd type="none" w="sm" len="sm"/>
            <a:tailEnd type="oval" w="med" len="med"/>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WO_OBJECTS" type="twoObj">
  <p:cSld name="TWO_OBJECTS">
    <p:spTree>
      <p:nvGrpSpPr>
        <p:cNvPr id="1" name="Shape 44"/>
        <p:cNvGrpSpPr/>
        <p:nvPr/>
      </p:nvGrpSpPr>
      <p:grpSpPr>
        <a:xfrm>
          <a:off x="0" y="0"/>
          <a:ext cx="0" cy="0"/>
          <a:chOff x="0" y="0"/>
          <a:chExt cx="0" cy="0"/>
        </a:xfrm>
      </p:grpSpPr>
      <p:sp>
        <p:nvSpPr>
          <p:cNvPr id="45" name="Google Shape;45;p16"/>
          <p:cNvSpPr txBox="1">
            <a:spLocks noGrp="1"/>
          </p:cNvSpPr>
          <p:nvPr>
            <p:ph type="title"/>
          </p:nvPr>
        </p:nvSpPr>
        <p:spPr>
          <a:xfrm>
            <a:off x="838200" y="468881"/>
            <a:ext cx="10515600" cy="3878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FFFFFF"/>
              </a:buClr>
              <a:buSzPts val="1800"/>
              <a:buNone/>
              <a:defRPr/>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46" name="Google Shape;46;p16"/>
          <p:cNvSpPr txBox="1">
            <a:spLocks noGrp="1"/>
          </p:cNvSpPr>
          <p:nvPr>
            <p:ph type="body" idx="1"/>
          </p:nvPr>
        </p:nvSpPr>
        <p:spPr>
          <a:xfrm>
            <a:off x="838200" y="1479911"/>
            <a:ext cx="5181600" cy="4351338"/>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47" name="Google Shape;47;p16"/>
          <p:cNvSpPr txBox="1">
            <a:spLocks noGrp="1"/>
          </p:cNvSpPr>
          <p:nvPr>
            <p:ph type="body" idx="2"/>
          </p:nvPr>
        </p:nvSpPr>
        <p:spPr>
          <a:xfrm>
            <a:off x="6172200" y="1479911"/>
            <a:ext cx="5181600" cy="4351339"/>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48" name="Google Shape;48;p16"/>
          <p:cNvSpPr txBox="1">
            <a:spLocks noGrp="1"/>
          </p:cNvSpPr>
          <p:nvPr>
            <p:ph type="sldNum" idx="12"/>
          </p:nvPr>
        </p:nvSpPr>
        <p:spPr>
          <a:xfrm>
            <a:off x="11098428" y="6475412"/>
            <a:ext cx="255372" cy="127001"/>
          </a:xfrm>
          <a:prstGeom prst="rect">
            <a:avLst/>
          </a:prstGeom>
          <a:solidFill>
            <a:srgbClr val="262626"/>
          </a:solidFill>
          <a:ln>
            <a:noFill/>
          </a:ln>
        </p:spPr>
        <p:txBody>
          <a:bodyPr spcFirstLastPara="1" wrap="square" lIns="0" tIns="0" rIns="0" bIns="0" anchor="ctr" anchorCtr="0">
            <a:spAutoFit/>
          </a:bodyPr>
          <a:lstStyle>
            <a:lvl1pPr marL="0" lvl="0" indent="0" algn="ctr">
              <a:lnSpc>
                <a:spcPct val="100000"/>
              </a:lnSpc>
              <a:spcBef>
                <a:spcPts val="0"/>
              </a:spcBef>
              <a:spcAft>
                <a:spcPts val="0"/>
              </a:spcAft>
              <a:buClr>
                <a:srgbClr val="FFFFFF"/>
              </a:buClr>
              <a:buSzPts val="800"/>
              <a:buFont typeface="Arial"/>
              <a:buNone/>
              <a:defRPr sz="800">
                <a:solidFill>
                  <a:srgbClr val="FFFFFF"/>
                </a:solidFill>
              </a:defRPr>
            </a:lvl1pPr>
            <a:lvl2pPr marL="0" lvl="1" indent="0" algn="ctr">
              <a:lnSpc>
                <a:spcPct val="100000"/>
              </a:lnSpc>
              <a:spcBef>
                <a:spcPts val="0"/>
              </a:spcBef>
              <a:spcAft>
                <a:spcPts val="0"/>
              </a:spcAft>
              <a:buClr>
                <a:srgbClr val="FFFFFF"/>
              </a:buClr>
              <a:buSzPts val="800"/>
              <a:buFont typeface="Arial"/>
              <a:buNone/>
              <a:defRPr sz="800">
                <a:solidFill>
                  <a:srgbClr val="FFFFFF"/>
                </a:solidFill>
              </a:defRPr>
            </a:lvl2pPr>
            <a:lvl3pPr marL="0" lvl="2" indent="0" algn="ctr">
              <a:lnSpc>
                <a:spcPct val="100000"/>
              </a:lnSpc>
              <a:spcBef>
                <a:spcPts val="0"/>
              </a:spcBef>
              <a:spcAft>
                <a:spcPts val="0"/>
              </a:spcAft>
              <a:buClr>
                <a:srgbClr val="FFFFFF"/>
              </a:buClr>
              <a:buSzPts val="800"/>
              <a:buFont typeface="Arial"/>
              <a:buNone/>
              <a:defRPr sz="800">
                <a:solidFill>
                  <a:srgbClr val="FFFFFF"/>
                </a:solidFill>
              </a:defRPr>
            </a:lvl3pPr>
            <a:lvl4pPr marL="0" lvl="3" indent="0" algn="ctr">
              <a:lnSpc>
                <a:spcPct val="100000"/>
              </a:lnSpc>
              <a:spcBef>
                <a:spcPts val="0"/>
              </a:spcBef>
              <a:spcAft>
                <a:spcPts val="0"/>
              </a:spcAft>
              <a:buClr>
                <a:srgbClr val="FFFFFF"/>
              </a:buClr>
              <a:buSzPts val="800"/>
              <a:buFont typeface="Arial"/>
              <a:buNone/>
              <a:defRPr sz="800">
                <a:solidFill>
                  <a:srgbClr val="FFFFFF"/>
                </a:solidFill>
              </a:defRPr>
            </a:lvl4pPr>
            <a:lvl5pPr marL="0" lvl="4" indent="0" algn="ctr">
              <a:lnSpc>
                <a:spcPct val="100000"/>
              </a:lnSpc>
              <a:spcBef>
                <a:spcPts val="0"/>
              </a:spcBef>
              <a:spcAft>
                <a:spcPts val="0"/>
              </a:spcAft>
              <a:buClr>
                <a:srgbClr val="FFFFFF"/>
              </a:buClr>
              <a:buSzPts val="800"/>
              <a:buFont typeface="Arial"/>
              <a:buNone/>
              <a:defRPr sz="800">
                <a:solidFill>
                  <a:srgbClr val="FFFFFF"/>
                </a:solidFill>
              </a:defRPr>
            </a:lvl5pPr>
            <a:lvl6pPr marL="0" lvl="5" indent="0" algn="ctr">
              <a:lnSpc>
                <a:spcPct val="100000"/>
              </a:lnSpc>
              <a:spcBef>
                <a:spcPts val="0"/>
              </a:spcBef>
              <a:spcAft>
                <a:spcPts val="0"/>
              </a:spcAft>
              <a:buClr>
                <a:srgbClr val="FFFFFF"/>
              </a:buClr>
              <a:buSzPts val="800"/>
              <a:buFont typeface="Arial"/>
              <a:buNone/>
              <a:defRPr sz="800">
                <a:solidFill>
                  <a:srgbClr val="FFFFFF"/>
                </a:solidFill>
              </a:defRPr>
            </a:lvl6pPr>
            <a:lvl7pPr marL="0" lvl="6" indent="0" algn="ctr">
              <a:lnSpc>
                <a:spcPct val="100000"/>
              </a:lnSpc>
              <a:spcBef>
                <a:spcPts val="0"/>
              </a:spcBef>
              <a:spcAft>
                <a:spcPts val="0"/>
              </a:spcAft>
              <a:buClr>
                <a:srgbClr val="FFFFFF"/>
              </a:buClr>
              <a:buSzPts val="800"/>
              <a:buFont typeface="Arial"/>
              <a:buNone/>
              <a:defRPr sz="800">
                <a:solidFill>
                  <a:srgbClr val="FFFFFF"/>
                </a:solidFill>
              </a:defRPr>
            </a:lvl7pPr>
            <a:lvl8pPr marL="0" lvl="7" indent="0" algn="ctr">
              <a:lnSpc>
                <a:spcPct val="100000"/>
              </a:lnSpc>
              <a:spcBef>
                <a:spcPts val="0"/>
              </a:spcBef>
              <a:spcAft>
                <a:spcPts val="0"/>
              </a:spcAft>
              <a:buClr>
                <a:srgbClr val="FFFFFF"/>
              </a:buClr>
              <a:buSzPts val="800"/>
              <a:buFont typeface="Arial"/>
              <a:buNone/>
              <a:defRPr sz="800">
                <a:solidFill>
                  <a:srgbClr val="FFFFFF"/>
                </a:solidFill>
              </a:defRPr>
            </a:lvl8pPr>
            <a:lvl9pPr marL="0" lvl="8" indent="0" algn="ctr">
              <a:lnSpc>
                <a:spcPct val="100000"/>
              </a:lnSpc>
              <a:spcBef>
                <a:spcPts val="0"/>
              </a:spcBef>
              <a:spcAft>
                <a:spcPts val="0"/>
              </a:spcAft>
              <a:buClr>
                <a:srgbClr val="FFFFFF"/>
              </a:buClr>
              <a:buSzPts val="800"/>
              <a:buFont typeface="Arial"/>
              <a:buNone/>
              <a:defRPr sz="800">
                <a:solidFill>
                  <a:srgbClr val="FFFFFF"/>
                </a:solidFill>
              </a:defRPr>
            </a:lvl9pPr>
          </a:lstStyle>
          <a:p>
            <a:pPr marL="0" lvl="0" indent="0" algn="ctr" rtl="0">
              <a:spcBef>
                <a:spcPts val="0"/>
              </a:spcBef>
              <a:spcAft>
                <a:spcPts val="0"/>
              </a:spcAft>
              <a:buNone/>
            </a:pPr>
            <a:fld id="{00000000-1234-1234-1234-123412341234}" type="slidenum">
              <a:rPr lang="en-US"/>
              <a:t>‹Nr.›</a:t>
            </a:fld>
            <a:endParaRPr/>
          </a:p>
        </p:txBody>
      </p:sp>
      <p:pic>
        <p:nvPicPr>
          <p:cNvPr id="49" name="Google Shape;49;p16" descr="Google Shape;57;p6"/>
          <p:cNvPicPr preferRelativeResize="0"/>
          <p:nvPr/>
        </p:nvPicPr>
        <p:blipFill rotWithShape="1">
          <a:blip r:embed="rId2">
            <a:alphaModFix/>
          </a:blip>
          <a:srcRect/>
          <a:stretch/>
        </p:blipFill>
        <p:spPr>
          <a:xfrm>
            <a:off x="9938487" y="468883"/>
            <a:ext cx="1408963" cy="387799"/>
          </a:xfrm>
          <a:prstGeom prst="rect">
            <a:avLst/>
          </a:prstGeom>
          <a:noFill/>
          <a:ln>
            <a:noFill/>
          </a:ln>
        </p:spPr>
      </p:pic>
      <p:cxnSp>
        <p:nvCxnSpPr>
          <p:cNvPr id="50" name="Google Shape;50;p16"/>
          <p:cNvCxnSpPr/>
          <p:nvPr/>
        </p:nvCxnSpPr>
        <p:spPr>
          <a:xfrm>
            <a:off x="1887793" y="6538911"/>
            <a:ext cx="9058481" cy="1"/>
          </a:xfrm>
          <a:prstGeom prst="straightConnector1">
            <a:avLst/>
          </a:prstGeom>
          <a:noFill/>
          <a:ln w="9525" cap="flat" cmpd="sng">
            <a:solidFill>
              <a:srgbClr val="3F3F3F"/>
            </a:solidFill>
            <a:prstDash val="solid"/>
            <a:miter lim="8000"/>
            <a:headEnd type="none" w="sm" len="sm"/>
            <a:tailEnd type="oval" w="med" len="med"/>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1_Two Content">
  <p:cSld name="1_Two Content">
    <p:spTree>
      <p:nvGrpSpPr>
        <p:cNvPr id="1" name="Shape 51"/>
        <p:cNvGrpSpPr/>
        <p:nvPr/>
      </p:nvGrpSpPr>
      <p:grpSpPr>
        <a:xfrm>
          <a:off x="0" y="0"/>
          <a:ext cx="0" cy="0"/>
          <a:chOff x="0" y="0"/>
          <a:chExt cx="0" cy="0"/>
        </a:xfrm>
      </p:grpSpPr>
      <p:sp>
        <p:nvSpPr>
          <p:cNvPr id="52" name="Google Shape;52;p17"/>
          <p:cNvSpPr txBox="1">
            <a:spLocks noGrp="1"/>
          </p:cNvSpPr>
          <p:nvPr>
            <p:ph type="title"/>
          </p:nvPr>
        </p:nvSpPr>
        <p:spPr>
          <a:xfrm>
            <a:off x="838200" y="468881"/>
            <a:ext cx="10515600" cy="3878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FFFFFF"/>
              </a:buClr>
              <a:buSzPts val="1800"/>
              <a:buNone/>
              <a:defRPr/>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53" name="Google Shape;53;p17"/>
          <p:cNvSpPr txBox="1">
            <a:spLocks noGrp="1"/>
          </p:cNvSpPr>
          <p:nvPr>
            <p:ph type="body" idx="1"/>
          </p:nvPr>
        </p:nvSpPr>
        <p:spPr>
          <a:xfrm>
            <a:off x="838200" y="1479911"/>
            <a:ext cx="5181600" cy="4351339"/>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54" name="Google Shape;54;p17"/>
          <p:cNvSpPr txBox="1">
            <a:spLocks noGrp="1"/>
          </p:cNvSpPr>
          <p:nvPr>
            <p:ph type="body" idx="2"/>
          </p:nvPr>
        </p:nvSpPr>
        <p:spPr>
          <a:xfrm>
            <a:off x="6172200" y="1479911"/>
            <a:ext cx="5181600" cy="209947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55" name="Google Shape;55;p17"/>
          <p:cNvSpPr txBox="1">
            <a:spLocks noGrp="1"/>
          </p:cNvSpPr>
          <p:nvPr>
            <p:ph type="sldNum" idx="12"/>
          </p:nvPr>
        </p:nvSpPr>
        <p:spPr>
          <a:xfrm>
            <a:off x="11098428" y="6475412"/>
            <a:ext cx="255372" cy="127001"/>
          </a:xfrm>
          <a:prstGeom prst="rect">
            <a:avLst/>
          </a:prstGeom>
          <a:solidFill>
            <a:srgbClr val="262626"/>
          </a:solidFill>
          <a:ln>
            <a:noFill/>
          </a:ln>
        </p:spPr>
        <p:txBody>
          <a:bodyPr spcFirstLastPara="1" wrap="square" lIns="0" tIns="0" rIns="0" bIns="0" anchor="ctr" anchorCtr="0">
            <a:spAutoFit/>
          </a:bodyPr>
          <a:lstStyle>
            <a:lvl1pPr marL="0" lvl="0" indent="0" algn="ctr">
              <a:lnSpc>
                <a:spcPct val="100000"/>
              </a:lnSpc>
              <a:spcBef>
                <a:spcPts val="0"/>
              </a:spcBef>
              <a:spcAft>
                <a:spcPts val="0"/>
              </a:spcAft>
              <a:buClr>
                <a:srgbClr val="FFFFFF"/>
              </a:buClr>
              <a:buSzPts val="800"/>
              <a:buFont typeface="Arial"/>
              <a:buNone/>
              <a:defRPr sz="800">
                <a:solidFill>
                  <a:srgbClr val="FFFFFF"/>
                </a:solidFill>
              </a:defRPr>
            </a:lvl1pPr>
            <a:lvl2pPr marL="0" lvl="1" indent="0" algn="ctr">
              <a:lnSpc>
                <a:spcPct val="100000"/>
              </a:lnSpc>
              <a:spcBef>
                <a:spcPts val="0"/>
              </a:spcBef>
              <a:spcAft>
                <a:spcPts val="0"/>
              </a:spcAft>
              <a:buClr>
                <a:srgbClr val="FFFFFF"/>
              </a:buClr>
              <a:buSzPts val="800"/>
              <a:buFont typeface="Arial"/>
              <a:buNone/>
              <a:defRPr sz="800">
                <a:solidFill>
                  <a:srgbClr val="FFFFFF"/>
                </a:solidFill>
              </a:defRPr>
            </a:lvl2pPr>
            <a:lvl3pPr marL="0" lvl="2" indent="0" algn="ctr">
              <a:lnSpc>
                <a:spcPct val="100000"/>
              </a:lnSpc>
              <a:spcBef>
                <a:spcPts val="0"/>
              </a:spcBef>
              <a:spcAft>
                <a:spcPts val="0"/>
              </a:spcAft>
              <a:buClr>
                <a:srgbClr val="FFFFFF"/>
              </a:buClr>
              <a:buSzPts val="800"/>
              <a:buFont typeface="Arial"/>
              <a:buNone/>
              <a:defRPr sz="800">
                <a:solidFill>
                  <a:srgbClr val="FFFFFF"/>
                </a:solidFill>
              </a:defRPr>
            </a:lvl3pPr>
            <a:lvl4pPr marL="0" lvl="3" indent="0" algn="ctr">
              <a:lnSpc>
                <a:spcPct val="100000"/>
              </a:lnSpc>
              <a:spcBef>
                <a:spcPts val="0"/>
              </a:spcBef>
              <a:spcAft>
                <a:spcPts val="0"/>
              </a:spcAft>
              <a:buClr>
                <a:srgbClr val="FFFFFF"/>
              </a:buClr>
              <a:buSzPts val="800"/>
              <a:buFont typeface="Arial"/>
              <a:buNone/>
              <a:defRPr sz="800">
                <a:solidFill>
                  <a:srgbClr val="FFFFFF"/>
                </a:solidFill>
              </a:defRPr>
            </a:lvl4pPr>
            <a:lvl5pPr marL="0" lvl="4" indent="0" algn="ctr">
              <a:lnSpc>
                <a:spcPct val="100000"/>
              </a:lnSpc>
              <a:spcBef>
                <a:spcPts val="0"/>
              </a:spcBef>
              <a:spcAft>
                <a:spcPts val="0"/>
              </a:spcAft>
              <a:buClr>
                <a:srgbClr val="FFFFFF"/>
              </a:buClr>
              <a:buSzPts val="800"/>
              <a:buFont typeface="Arial"/>
              <a:buNone/>
              <a:defRPr sz="800">
                <a:solidFill>
                  <a:srgbClr val="FFFFFF"/>
                </a:solidFill>
              </a:defRPr>
            </a:lvl5pPr>
            <a:lvl6pPr marL="0" lvl="5" indent="0" algn="ctr">
              <a:lnSpc>
                <a:spcPct val="100000"/>
              </a:lnSpc>
              <a:spcBef>
                <a:spcPts val="0"/>
              </a:spcBef>
              <a:spcAft>
                <a:spcPts val="0"/>
              </a:spcAft>
              <a:buClr>
                <a:srgbClr val="FFFFFF"/>
              </a:buClr>
              <a:buSzPts val="800"/>
              <a:buFont typeface="Arial"/>
              <a:buNone/>
              <a:defRPr sz="800">
                <a:solidFill>
                  <a:srgbClr val="FFFFFF"/>
                </a:solidFill>
              </a:defRPr>
            </a:lvl6pPr>
            <a:lvl7pPr marL="0" lvl="6" indent="0" algn="ctr">
              <a:lnSpc>
                <a:spcPct val="100000"/>
              </a:lnSpc>
              <a:spcBef>
                <a:spcPts val="0"/>
              </a:spcBef>
              <a:spcAft>
                <a:spcPts val="0"/>
              </a:spcAft>
              <a:buClr>
                <a:srgbClr val="FFFFFF"/>
              </a:buClr>
              <a:buSzPts val="800"/>
              <a:buFont typeface="Arial"/>
              <a:buNone/>
              <a:defRPr sz="800">
                <a:solidFill>
                  <a:srgbClr val="FFFFFF"/>
                </a:solidFill>
              </a:defRPr>
            </a:lvl7pPr>
            <a:lvl8pPr marL="0" lvl="7" indent="0" algn="ctr">
              <a:lnSpc>
                <a:spcPct val="100000"/>
              </a:lnSpc>
              <a:spcBef>
                <a:spcPts val="0"/>
              </a:spcBef>
              <a:spcAft>
                <a:spcPts val="0"/>
              </a:spcAft>
              <a:buClr>
                <a:srgbClr val="FFFFFF"/>
              </a:buClr>
              <a:buSzPts val="800"/>
              <a:buFont typeface="Arial"/>
              <a:buNone/>
              <a:defRPr sz="800">
                <a:solidFill>
                  <a:srgbClr val="FFFFFF"/>
                </a:solidFill>
              </a:defRPr>
            </a:lvl8pPr>
            <a:lvl9pPr marL="0" lvl="8" indent="0" algn="ctr">
              <a:lnSpc>
                <a:spcPct val="100000"/>
              </a:lnSpc>
              <a:spcBef>
                <a:spcPts val="0"/>
              </a:spcBef>
              <a:spcAft>
                <a:spcPts val="0"/>
              </a:spcAft>
              <a:buClr>
                <a:srgbClr val="FFFFFF"/>
              </a:buClr>
              <a:buSzPts val="800"/>
              <a:buFont typeface="Arial"/>
              <a:buNone/>
              <a:defRPr sz="800">
                <a:solidFill>
                  <a:srgbClr val="FFFFFF"/>
                </a:solidFill>
              </a:defRPr>
            </a:lvl9pPr>
          </a:lstStyle>
          <a:p>
            <a:pPr marL="0" lvl="0" indent="0" algn="ctr" rtl="0">
              <a:spcBef>
                <a:spcPts val="0"/>
              </a:spcBef>
              <a:spcAft>
                <a:spcPts val="0"/>
              </a:spcAft>
              <a:buNone/>
            </a:pPr>
            <a:fld id="{00000000-1234-1234-1234-123412341234}" type="slidenum">
              <a:rPr lang="en-US"/>
              <a:t>‹Nr.›</a:t>
            </a:fld>
            <a:endParaRPr/>
          </a:p>
        </p:txBody>
      </p:sp>
      <p:pic>
        <p:nvPicPr>
          <p:cNvPr id="56" name="Google Shape;56;p17" descr="Google Shape;65;p7"/>
          <p:cNvPicPr preferRelativeResize="0"/>
          <p:nvPr/>
        </p:nvPicPr>
        <p:blipFill rotWithShape="1">
          <a:blip r:embed="rId2">
            <a:alphaModFix/>
          </a:blip>
          <a:srcRect/>
          <a:stretch/>
        </p:blipFill>
        <p:spPr>
          <a:xfrm>
            <a:off x="9938487" y="468883"/>
            <a:ext cx="1408963" cy="387799"/>
          </a:xfrm>
          <a:prstGeom prst="rect">
            <a:avLst/>
          </a:prstGeom>
          <a:noFill/>
          <a:ln>
            <a:noFill/>
          </a:ln>
        </p:spPr>
      </p:pic>
      <p:cxnSp>
        <p:nvCxnSpPr>
          <p:cNvPr id="57" name="Google Shape;57;p17"/>
          <p:cNvCxnSpPr/>
          <p:nvPr/>
        </p:nvCxnSpPr>
        <p:spPr>
          <a:xfrm>
            <a:off x="1887793" y="6538911"/>
            <a:ext cx="9058481" cy="1"/>
          </a:xfrm>
          <a:prstGeom prst="straightConnector1">
            <a:avLst/>
          </a:prstGeom>
          <a:noFill/>
          <a:ln w="9525" cap="flat" cmpd="sng">
            <a:solidFill>
              <a:srgbClr val="3F3F3F"/>
            </a:solidFill>
            <a:prstDash val="solid"/>
            <a:miter lim="8000"/>
            <a:headEnd type="none" w="sm" len="sm"/>
            <a:tailEnd type="oval" w="med" len="med"/>
          </a:ln>
        </p:spPr>
      </p:cxnSp>
      <p:sp>
        <p:nvSpPr>
          <p:cNvPr id="58" name="Google Shape;58;p17"/>
          <p:cNvSpPr txBox="1">
            <a:spLocks noGrp="1"/>
          </p:cNvSpPr>
          <p:nvPr>
            <p:ph type="body" idx="3"/>
          </p:nvPr>
        </p:nvSpPr>
        <p:spPr>
          <a:xfrm>
            <a:off x="6172200" y="3731781"/>
            <a:ext cx="5181600" cy="209947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Custom Layout">
  <p:cSld name="Custom Layout">
    <p:spTree>
      <p:nvGrpSpPr>
        <p:cNvPr id="1" name="Shape 59"/>
        <p:cNvGrpSpPr/>
        <p:nvPr/>
      </p:nvGrpSpPr>
      <p:grpSpPr>
        <a:xfrm>
          <a:off x="0" y="0"/>
          <a:ext cx="0" cy="0"/>
          <a:chOff x="0" y="0"/>
          <a:chExt cx="0" cy="0"/>
        </a:xfrm>
      </p:grpSpPr>
      <p:sp>
        <p:nvSpPr>
          <p:cNvPr id="60" name="Google Shape;60;p18"/>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1pPr>
            <a:lvl2pPr marR="0" lvl="1" algn="l" rtl="0">
              <a:lnSpc>
                <a:spcPct val="9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2pPr>
            <a:lvl3pPr marR="0" lvl="2" algn="l" rtl="0">
              <a:lnSpc>
                <a:spcPct val="9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3pPr>
            <a:lvl4pPr marR="0" lvl="3" algn="l" rtl="0">
              <a:lnSpc>
                <a:spcPct val="9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4pPr>
            <a:lvl5pPr marR="0" lvl="4" algn="l" rtl="0">
              <a:lnSpc>
                <a:spcPct val="9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5pPr>
            <a:lvl6pPr marR="0" lvl="5" algn="l" rtl="0">
              <a:lnSpc>
                <a:spcPct val="9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6pPr>
            <a:lvl7pPr marR="0" lvl="6" algn="l" rtl="0">
              <a:lnSpc>
                <a:spcPct val="9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7pPr>
            <a:lvl8pPr marR="0" lvl="7" algn="l" rtl="0">
              <a:lnSpc>
                <a:spcPct val="9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8pPr>
            <a:lvl9pPr marR="0" lvl="8" algn="l" rtl="0">
              <a:lnSpc>
                <a:spcPct val="9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9pPr>
          </a:lstStyle>
          <a:p>
            <a:endParaRPr/>
          </a:p>
        </p:txBody>
      </p:sp>
      <p:sp>
        <p:nvSpPr>
          <p:cNvPr id="61" name="Google Shape;61;p18"/>
          <p:cNvSpPr txBox="1">
            <a:spLocks noGrp="1"/>
          </p:cNvSpPr>
          <p:nvPr>
            <p:ph type="sldNum" idx="12"/>
          </p:nvPr>
        </p:nvSpPr>
        <p:spPr>
          <a:xfrm>
            <a:off x="8737600" y="6172200"/>
            <a:ext cx="2844800" cy="368301"/>
          </a:xfrm>
          <a:prstGeom prst="rect">
            <a:avLst/>
          </a:prstGeom>
          <a:solidFill>
            <a:srgbClr val="262626"/>
          </a:solidFill>
          <a:ln>
            <a:noFill/>
          </a:ln>
        </p:spPr>
        <p:txBody>
          <a:bodyPr spcFirstLastPara="1" wrap="square" lIns="0" tIns="0" rIns="0" bIns="0" anchor="ctr" anchorCtr="0">
            <a:spAutoFit/>
          </a:bodyPr>
          <a:lstStyle>
            <a:lvl1pPr marL="0" lvl="0" indent="0" algn="ctr">
              <a:lnSpc>
                <a:spcPct val="100000"/>
              </a:lnSpc>
              <a:spcBef>
                <a:spcPts val="0"/>
              </a:spcBef>
              <a:spcAft>
                <a:spcPts val="0"/>
              </a:spcAft>
              <a:buClr>
                <a:srgbClr val="FFFFFF"/>
              </a:buClr>
              <a:buSzPts val="800"/>
              <a:buFont typeface="Arial"/>
              <a:buNone/>
              <a:defRPr sz="800">
                <a:solidFill>
                  <a:srgbClr val="FFFFFF"/>
                </a:solidFill>
              </a:defRPr>
            </a:lvl1pPr>
            <a:lvl2pPr marL="0" lvl="1" indent="0" algn="ctr">
              <a:lnSpc>
                <a:spcPct val="100000"/>
              </a:lnSpc>
              <a:spcBef>
                <a:spcPts val="0"/>
              </a:spcBef>
              <a:spcAft>
                <a:spcPts val="0"/>
              </a:spcAft>
              <a:buClr>
                <a:srgbClr val="FFFFFF"/>
              </a:buClr>
              <a:buSzPts val="800"/>
              <a:buFont typeface="Arial"/>
              <a:buNone/>
              <a:defRPr sz="800">
                <a:solidFill>
                  <a:srgbClr val="FFFFFF"/>
                </a:solidFill>
              </a:defRPr>
            </a:lvl2pPr>
            <a:lvl3pPr marL="0" lvl="2" indent="0" algn="ctr">
              <a:lnSpc>
                <a:spcPct val="100000"/>
              </a:lnSpc>
              <a:spcBef>
                <a:spcPts val="0"/>
              </a:spcBef>
              <a:spcAft>
                <a:spcPts val="0"/>
              </a:spcAft>
              <a:buClr>
                <a:srgbClr val="FFFFFF"/>
              </a:buClr>
              <a:buSzPts val="800"/>
              <a:buFont typeface="Arial"/>
              <a:buNone/>
              <a:defRPr sz="800">
                <a:solidFill>
                  <a:srgbClr val="FFFFFF"/>
                </a:solidFill>
              </a:defRPr>
            </a:lvl3pPr>
            <a:lvl4pPr marL="0" lvl="3" indent="0" algn="ctr">
              <a:lnSpc>
                <a:spcPct val="100000"/>
              </a:lnSpc>
              <a:spcBef>
                <a:spcPts val="0"/>
              </a:spcBef>
              <a:spcAft>
                <a:spcPts val="0"/>
              </a:spcAft>
              <a:buClr>
                <a:srgbClr val="FFFFFF"/>
              </a:buClr>
              <a:buSzPts val="800"/>
              <a:buFont typeface="Arial"/>
              <a:buNone/>
              <a:defRPr sz="800">
                <a:solidFill>
                  <a:srgbClr val="FFFFFF"/>
                </a:solidFill>
              </a:defRPr>
            </a:lvl4pPr>
            <a:lvl5pPr marL="0" lvl="4" indent="0" algn="ctr">
              <a:lnSpc>
                <a:spcPct val="100000"/>
              </a:lnSpc>
              <a:spcBef>
                <a:spcPts val="0"/>
              </a:spcBef>
              <a:spcAft>
                <a:spcPts val="0"/>
              </a:spcAft>
              <a:buClr>
                <a:srgbClr val="FFFFFF"/>
              </a:buClr>
              <a:buSzPts val="800"/>
              <a:buFont typeface="Arial"/>
              <a:buNone/>
              <a:defRPr sz="800">
                <a:solidFill>
                  <a:srgbClr val="FFFFFF"/>
                </a:solidFill>
              </a:defRPr>
            </a:lvl5pPr>
            <a:lvl6pPr marL="0" lvl="5" indent="0" algn="ctr">
              <a:lnSpc>
                <a:spcPct val="100000"/>
              </a:lnSpc>
              <a:spcBef>
                <a:spcPts val="0"/>
              </a:spcBef>
              <a:spcAft>
                <a:spcPts val="0"/>
              </a:spcAft>
              <a:buClr>
                <a:srgbClr val="FFFFFF"/>
              </a:buClr>
              <a:buSzPts val="800"/>
              <a:buFont typeface="Arial"/>
              <a:buNone/>
              <a:defRPr sz="800">
                <a:solidFill>
                  <a:srgbClr val="FFFFFF"/>
                </a:solidFill>
              </a:defRPr>
            </a:lvl6pPr>
            <a:lvl7pPr marL="0" lvl="6" indent="0" algn="ctr">
              <a:lnSpc>
                <a:spcPct val="100000"/>
              </a:lnSpc>
              <a:spcBef>
                <a:spcPts val="0"/>
              </a:spcBef>
              <a:spcAft>
                <a:spcPts val="0"/>
              </a:spcAft>
              <a:buClr>
                <a:srgbClr val="FFFFFF"/>
              </a:buClr>
              <a:buSzPts val="800"/>
              <a:buFont typeface="Arial"/>
              <a:buNone/>
              <a:defRPr sz="800">
                <a:solidFill>
                  <a:srgbClr val="FFFFFF"/>
                </a:solidFill>
              </a:defRPr>
            </a:lvl7pPr>
            <a:lvl8pPr marL="0" lvl="7" indent="0" algn="ctr">
              <a:lnSpc>
                <a:spcPct val="100000"/>
              </a:lnSpc>
              <a:spcBef>
                <a:spcPts val="0"/>
              </a:spcBef>
              <a:spcAft>
                <a:spcPts val="0"/>
              </a:spcAft>
              <a:buClr>
                <a:srgbClr val="FFFFFF"/>
              </a:buClr>
              <a:buSzPts val="800"/>
              <a:buFont typeface="Arial"/>
              <a:buNone/>
              <a:defRPr sz="800">
                <a:solidFill>
                  <a:srgbClr val="FFFFFF"/>
                </a:solidFill>
              </a:defRPr>
            </a:lvl8pPr>
            <a:lvl9pPr marL="0" lvl="8" indent="0" algn="ctr">
              <a:lnSpc>
                <a:spcPct val="100000"/>
              </a:lnSpc>
              <a:spcBef>
                <a:spcPts val="0"/>
              </a:spcBef>
              <a:spcAft>
                <a:spcPts val="0"/>
              </a:spcAft>
              <a:buClr>
                <a:srgbClr val="FFFFFF"/>
              </a:buClr>
              <a:buSzPts val="800"/>
              <a:buFont typeface="Arial"/>
              <a:buNone/>
              <a:defRPr sz="800">
                <a:solidFill>
                  <a:srgbClr val="FFFFFF"/>
                </a:solidFill>
              </a:defRPr>
            </a:lvl9pPr>
          </a:lstStyle>
          <a:p>
            <a:pPr marL="0" lvl="0" indent="0" algn="ct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BLANK" type="blank">
  <p:cSld name="BLANK">
    <p:bg>
      <p:bgPr>
        <a:solidFill>
          <a:srgbClr val="00264C"/>
        </a:solidFill>
        <a:effectLst/>
      </p:bgPr>
    </p:bg>
    <p:spTree>
      <p:nvGrpSpPr>
        <p:cNvPr id="1" name="Shape 62"/>
        <p:cNvGrpSpPr/>
        <p:nvPr/>
      </p:nvGrpSpPr>
      <p:grpSpPr>
        <a:xfrm>
          <a:off x="0" y="0"/>
          <a:ext cx="0" cy="0"/>
          <a:chOff x="0" y="0"/>
          <a:chExt cx="0" cy="0"/>
        </a:xfrm>
      </p:grpSpPr>
      <p:sp>
        <p:nvSpPr>
          <p:cNvPr id="63" name="Google Shape;63;p19"/>
          <p:cNvSpPr txBox="1">
            <a:spLocks noGrp="1"/>
          </p:cNvSpPr>
          <p:nvPr>
            <p:ph type="sldNum" idx="12"/>
          </p:nvPr>
        </p:nvSpPr>
        <p:spPr>
          <a:xfrm>
            <a:off x="11098428" y="6475412"/>
            <a:ext cx="255372" cy="127001"/>
          </a:xfrm>
          <a:prstGeom prst="rect">
            <a:avLst/>
          </a:prstGeom>
          <a:solidFill>
            <a:srgbClr val="262626"/>
          </a:solidFill>
          <a:ln>
            <a:noFill/>
          </a:ln>
        </p:spPr>
        <p:txBody>
          <a:bodyPr spcFirstLastPara="1" wrap="square" lIns="0" tIns="0" rIns="0" bIns="0" anchor="ctr" anchorCtr="0">
            <a:spAutoFit/>
          </a:bodyPr>
          <a:lstStyle>
            <a:lvl1pPr marL="0" lvl="0" indent="0" algn="ctr">
              <a:lnSpc>
                <a:spcPct val="100000"/>
              </a:lnSpc>
              <a:spcBef>
                <a:spcPts val="0"/>
              </a:spcBef>
              <a:spcAft>
                <a:spcPts val="0"/>
              </a:spcAft>
              <a:buClr>
                <a:srgbClr val="FFFFFF"/>
              </a:buClr>
              <a:buSzPts val="800"/>
              <a:buFont typeface="Arial"/>
              <a:buNone/>
              <a:defRPr sz="800">
                <a:solidFill>
                  <a:srgbClr val="FFFFFF"/>
                </a:solidFill>
              </a:defRPr>
            </a:lvl1pPr>
            <a:lvl2pPr marL="0" lvl="1" indent="0" algn="ctr">
              <a:lnSpc>
                <a:spcPct val="100000"/>
              </a:lnSpc>
              <a:spcBef>
                <a:spcPts val="0"/>
              </a:spcBef>
              <a:spcAft>
                <a:spcPts val="0"/>
              </a:spcAft>
              <a:buClr>
                <a:srgbClr val="FFFFFF"/>
              </a:buClr>
              <a:buSzPts val="800"/>
              <a:buFont typeface="Arial"/>
              <a:buNone/>
              <a:defRPr sz="800">
                <a:solidFill>
                  <a:srgbClr val="FFFFFF"/>
                </a:solidFill>
              </a:defRPr>
            </a:lvl2pPr>
            <a:lvl3pPr marL="0" lvl="2" indent="0" algn="ctr">
              <a:lnSpc>
                <a:spcPct val="100000"/>
              </a:lnSpc>
              <a:spcBef>
                <a:spcPts val="0"/>
              </a:spcBef>
              <a:spcAft>
                <a:spcPts val="0"/>
              </a:spcAft>
              <a:buClr>
                <a:srgbClr val="FFFFFF"/>
              </a:buClr>
              <a:buSzPts val="800"/>
              <a:buFont typeface="Arial"/>
              <a:buNone/>
              <a:defRPr sz="800">
                <a:solidFill>
                  <a:srgbClr val="FFFFFF"/>
                </a:solidFill>
              </a:defRPr>
            </a:lvl3pPr>
            <a:lvl4pPr marL="0" lvl="3" indent="0" algn="ctr">
              <a:lnSpc>
                <a:spcPct val="100000"/>
              </a:lnSpc>
              <a:spcBef>
                <a:spcPts val="0"/>
              </a:spcBef>
              <a:spcAft>
                <a:spcPts val="0"/>
              </a:spcAft>
              <a:buClr>
                <a:srgbClr val="FFFFFF"/>
              </a:buClr>
              <a:buSzPts val="800"/>
              <a:buFont typeface="Arial"/>
              <a:buNone/>
              <a:defRPr sz="800">
                <a:solidFill>
                  <a:srgbClr val="FFFFFF"/>
                </a:solidFill>
              </a:defRPr>
            </a:lvl4pPr>
            <a:lvl5pPr marL="0" lvl="4" indent="0" algn="ctr">
              <a:lnSpc>
                <a:spcPct val="100000"/>
              </a:lnSpc>
              <a:spcBef>
                <a:spcPts val="0"/>
              </a:spcBef>
              <a:spcAft>
                <a:spcPts val="0"/>
              </a:spcAft>
              <a:buClr>
                <a:srgbClr val="FFFFFF"/>
              </a:buClr>
              <a:buSzPts val="800"/>
              <a:buFont typeface="Arial"/>
              <a:buNone/>
              <a:defRPr sz="800">
                <a:solidFill>
                  <a:srgbClr val="FFFFFF"/>
                </a:solidFill>
              </a:defRPr>
            </a:lvl5pPr>
            <a:lvl6pPr marL="0" lvl="5" indent="0" algn="ctr">
              <a:lnSpc>
                <a:spcPct val="100000"/>
              </a:lnSpc>
              <a:spcBef>
                <a:spcPts val="0"/>
              </a:spcBef>
              <a:spcAft>
                <a:spcPts val="0"/>
              </a:spcAft>
              <a:buClr>
                <a:srgbClr val="FFFFFF"/>
              </a:buClr>
              <a:buSzPts val="800"/>
              <a:buFont typeface="Arial"/>
              <a:buNone/>
              <a:defRPr sz="800">
                <a:solidFill>
                  <a:srgbClr val="FFFFFF"/>
                </a:solidFill>
              </a:defRPr>
            </a:lvl6pPr>
            <a:lvl7pPr marL="0" lvl="6" indent="0" algn="ctr">
              <a:lnSpc>
                <a:spcPct val="100000"/>
              </a:lnSpc>
              <a:spcBef>
                <a:spcPts val="0"/>
              </a:spcBef>
              <a:spcAft>
                <a:spcPts val="0"/>
              </a:spcAft>
              <a:buClr>
                <a:srgbClr val="FFFFFF"/>
              </a:buClr>
              <a:buSzPts val="800"/>
              <a:buFont typeface="Arial"/>
              <a:buNone/>
              <a:defRPr sz="800">
                <a:solidFill>
                  <a:srgbClr val="FFFFFF"/>
                </a:solidFill>
              </a:defRPr>
            </a:lvl7pPr>
            <a:lvl8pPr marL="0" lvl="7" indent="0" algn="ctr">
              <a:lnSpc>
                <a:spcPct val="100000"/>
              </a:lnSpc>
              <a:spcBef>
                <a:spcPts val="0"/>
              </a:spcBef>
              <a:spcAft>
                <a:spcPts val="0"/>
              </a:spcAft>
              <a:buClr>
                <a:srgbClr val="FFFFFF"/>
              </a:buClr>
              <a:buSzPts val="800"/>
              <a:buFont typeface="Arial"/>
              <a:buNone/>
              <a:defRPr sz="800">
                <a:solidFill>
                  <a:srgbClr val="FFFFFF"/>
                </a:solidFill>
              </a:defRPr>
            </a:lvl8pPr>
            <a:lvl9pPr marL="0" lvl="8" indent="0" algn="ctr">
              <a:lnSpc>
                <a:spcPct val="100000"/>
              </a:lnSpc>
              <a:spcBef>
                <a:spcPts val="0"/>
              </a:spcBef>
              <a:spcAft>
                <a:spcPts val="0"/>
              </a:spcAft>
              <a:buClr>
                <a:srgbClr val="FFFFFF"/>
              </a:buClr>
              <a:buSzPts val="800"/>
              <a:buFont typeface="Arial"/>
              <a:buNone/>
              <a:defRPr sz="800">
                <a:solidFill>
                  <a:srgbClr val="FFFFFF"/>
                </a:solidFill>
              </a:defRPr>
            </a:lvl9pPr>
          </a:lstStyle>
          <a:p>
            <a:pPr marL="0" lvl="0" indent="0" algn="ctr" rtl="0">
              <a:spcBef>
                <a:spcPts val="0"/>
              </a:spcBef>
              <a:spcAft>
                <a:spcPts val="0"/>
              </a:spcAft>
              <a:buNone/>
            </a:pPr>
            <a:fld id="{00000000-1234-1234-1234-123412341234}" type="slidenum">
              <a:rPr lang="en-US"/>
              <a:t>‹Nr.›</a:t>
            </a:fld>
            <a:endParaRPr/>
          </a:p>
        </p:txBody>
      </p:sp>
      <p:grpSp>
        <p:nvGrpSpPr>
          <p:cNvPr id="64" name="Google Shape;64;p19"/>
          <p:cNvGrpSpPr/>
          <p:nvPr/>
        </p:nvGrpSpPr>
        <p:grpSpPr>
          <a:xfrm>
            <a:off x="0" y="0"/>
            <a:ext cx="12192000" cy="6858002"/>
            <a:chOff x="0" y="0"/>
            <a:chExt cx="12192000" cy="6858001"/>
          </a:xfrm>
        </p:grpSpPr>
        <p:pic>
          <p:nvPicPr>
            <p:cNvPr id="65" name="Google Shape;65;p19" descr="Google Shape;74;p9"/>
            <p:cNvPicPr preferRelativeResize="0"/>
            <p:nvPr/>
          </p:nvPicPr>
          <p:blipFill rotWithShape="1">
            <a:blip r:embed="rId2">
              <a:alphaModFix/>
            </a:blip>
            <a:srcRect/>
            <a:stretch/>
          </p:blipFill>
          <p:spPr>
            <a:xfrm>
              <a:off x="4784718" y="724891"/>
              <a:ext cx="7407282" cy="6133110"/>
            </a:xfrm>
            <a:prstGeom prst="rect">
              <a:avLst/>
            </a:prstGeom>
            <a:noFill/>
            <a:ln>
              <a:noFill/>
            </a:ln>
          </p:spPr>
        </p:pic>
        <p:sp>
          <p:nvSpPr>
            <p:cNvPr id="66" name="Google Shape;66;p19"/>
            <p:cNvSpPr/>
            <p:nvPr/>
          </p:nvSpPr>
          <p:spPr>
            <a:xfrm>
              <a:off x="0" y="0"/>
              <a:ext cx="12192000" cy="6858000"/>
            </a:xfrm>
            <a:prstGeom prst="rect">
              <a:avLst/>
            </a:prstGeom>
            <a:gradFill>
              <a:gsLst>
                <a:gs pos="0">
                  <a:srgbClr val="001933"/>
                </a:gs>
                <a:gs pos="20000">
                  <a:srgbClr val="001933"/>
                </a:gs>
                <a:gs pos="80000">
                  <a:srgbClr val="003366">
                    <a:alpha val="89411"/>
                  </a:srgbClr>
                </a:gs>
                <a:gs pos="100000">
                  <a:srgbClr val="003366">
                    <a:alpha val="89411"/>
                  </a:srgbClr>
                </a:gs>
              </a:gsLst>
              <a:lin ang="1350000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1800" b="0" i="0" u="none" strike="noStrike" cap="none">
                <a:solidFill>
                  <a:srgbClr val="FFFFFF"/>
                </a:solidFill>
                <a:latin typeface="Arial"/>
                <a:ea typeface="Arial"/>
                <a:cs typeface="Arial"/>
                <a:sym typeface="Arial"/>
              </a:endParaRPr>
            </a:p>
          </p:txBody>
        </p:sp>
      </p:grpSp>
      <p:grpSp>
        <p:nvGrpSpPr>
          <p:cNvPr id="67" name="Google Shape;67;p19"/>
          <p:cNvGrpSpPr/>
          <p:nvPr/>
        </p:nvGrpSpPr>
        <p:grpSpPr>
          <a:xfrm>
            <a:off x="5432591" y="5326731"/>
            <a:ext cx="1328102" cy="866585"/>
            <a:chOff x="0" y="0"/>
            <a:chExt cx="1328101" cy="866583"/>
          </a:xfrm>
        </p:grpSpPr>
        <p:cxnSp>
          <p:nvCxnSpPr>
            <p:cNvPr id="68" name="Google Shape;68;p19"/>
            <p:cNvCxnSpPr/>
            <p:nvPr/>
          </p:nvCxnSpPr>
          <p:spPr>
            <a:xfrm rot="10800000">
              <a:off x="0" y="866582"/>
              <a:ext cx="1328101" cy="1"/>
            </a:xfrm>
            <a:prstGeom prst="straightConnector1">
              <a:avLst/>
            </a:prstGeom>
            <a:noFill/>
            <a:ln w="25400" cap="rnd" cmpd="sng">
              <a:solidFill>
                <a:schemeClr val="accent2"/>
              </a:solidFill>
              <a:prstDash val="solid"/>
              <a:round/>
              <a:headEnd type="none" w="sm" len="sm"/>
              <a:tailEnd type="stealth" w="med" len="med"/>
            </a:ln>
          </p:spPr>
        </p:cxnSp>
        <p:sp>
          <p:nvSpPr>
            <p:cNvPr id="69" name="Google Shape;69;p19"/>
            <p:cNvSpPr/>
            <p:nvPr/>
          </p:nvSpPr>
          <p:spPr>
            <a:xfrm rot="10800000">
              <a:off x="350143" y="0"/>
              <a:ext cx="626536" cy="593687"/>
            </a:xfrm>
            <a:custGeom>
              <a:avLst/>
              <a:gdLst/>
              <a:ahLst/>
              <a:cxnLst/>
              <a:rect l="l" t="t" r="r" b="b"/>
              <a:pathLst>
                <a:path w="18912" h="20093" extrusionOk="0">
                  <a:moveTo>
                    <a:pt x="14062" y="233"/>
                  </a:moveTo>
                  <a:lnTo>
                    <a:pt x="14062" y="233"/>
                  </a:lnTo>
                  <a:cubicBezTo>
                    <a:pt x="18621" y="3085"/>
                    <a:pt x="20256" y="9542"/>
                    <a:pt x="17712" y="14655"/>
                  </a:cubicBezTo>
                  <a:cubicBezTo>
                    <a:pt x="15169" y="19767"/>
                    <a:pt x="9410" y="21600"/>
                    <a:pt x="4850" y="18748"/>
                  </a:cubicBezTo>
                  <a:cubicBezTo>
                    <a:pt x="291" y="15896"/>
                    <a:pt x="-1344" y="9439"/>
                    <a:pt x="1200" y="4327"/>
                  </a:cubicBezTo>
                  <a:cubicBezTo>
                    <a:pt x="2128" y="2460"/>
                    <a:pt x="3538" y="952"/>
                    <a:pt x="5245" y="0"/>
                  </a:cubicBezTo>
                </a:path>
              </a:pathLst>
            </a:custGeom>
            <a:noFill/>
            <a:ln w="25400" cap="rnd" cmpd="sng">
              <a:solidFill>
                <a:srgbClr val="FFFFFF">
                  <a:alpha val="49411"/>
                </a:srgbClr>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pic>
        <p:nvPicPr>
          <p:cNvPr id="70" name="Google Shape;70;p19" descr="Google Shape;79;p9"/>
          <p:cNvPicPr preferRelativeResize="0"/>
          <p:nvPr/>
        </p:nvPicPr>
        <p:blipFill rotWithShape="1">
          <a:blip r:embed="rId3">
            <a:alphaModFix/>
          </a:blip>
          <a:srcRect/>
          <a:stretch/>
        </p:blipFill>
        <p:spPr>
          <a:xfrm>
            <a:off x="4961427" y="1301070"/>
            <a:ext cx="2269147" cy="624554"/>
          </a:xfrm>
          <a:prstGeom prst="rect">
            <a:avLst/>
          </a:prstGeom>
          <a:noFill/>
          <a:ln>
            <a:noFill/>
          </a:ln>
        </p:spPr>
      </p:pic>
      <p:sp>
        <p:nvSpPr>
          <p:cNvPr id="71" name="Google Shape;71;p19"/>
          <p:cNvSpPr/>
          <p:nvPr/>
        </p:nvSpPr>
        <p:spPr>
          <a:xfrm>
            <a:off x="838198" y="4259996"/>
            <a:ext cx="10515602" cy="1"/>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0" tIns="0" rIns="0" bIns="0" anchor="b" anchorCtr="0">
            <a:spAutoFit/>
          </a:bodyPr>
          <a:lstStyle/>
          <a:p>
            <a:pPr marL="0" marR="0" lvl="0" indent="0" algn="ctr" rtl="0">
              <a:lnSpc>
                <a:spcPct val="100000"/>
              </a:lnSpc>
              <a:spcBef>
                <a:spcPts val="0"/>
              </a:spcBef>
              <a:spcAft>
                <a:spcPts val="0"/>
              </a:spcAft>
              <a:buClr>
                <a:srgbClr val="FFFFFF"/>
              </a:buClr>
              <a:buSzPts val="5400"/>
              <a:buFont typeface="Arial"/>
              <a:buNone/>
            </a:pPr>
            <a:r>
              <a:rPr lang="en-US" sz="5400" b="1" i="0" u="none" strike="noStrike" cap="none">
                <a:solidFill>
                  <a:srgbClr val="FFFFFF"/>
                </a:solidFill>
                <a:latin typeface="Arial"/>
                <a:ea typeface="Arial"/>
                <a:cs typeface="Arial"/>
                <a:sym typeface="Arial"/>
              </a:rPr>
              <a:t>Vielen Dank </a:t>
            </a:r>
            <a:br>
              <a:rPr lang="en-US" sz="5400" b="1" i="0" u="none" strike="noStrike" cap="none">
                <a:solidFill>
                  <a:srgbClr val="FFFFFF"/>
                </a:solidFill>
                <a:latin typeface="Arial"/>
                <a:ea typeface="Arial"/>
                <a:cs typeface="Arial"/>
                <a:sym typeface="Arial"/>
              </a:rPr>
            </a:br>
            <a:r>
              <a:rPr lang="en-US" sz="5400" b="1" i="0" u="none" strike="noStrike" cap="none">
                <a:solidFill>
                  <a:srgbClr val="FFFFFF"/>
                </a:solidFill>
                <a:latin typeface="Arial"/>
                <a:ea typeface="Arial"/>
                <a:cs typeface="Arial"/>
                <a:sym typeface="Arial"/>
              </a:rPr>
              <a:t>für Ihre Aufmerksamkeit!</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838200" y="468881"/>
            <a:ext cx="10515600" cy="387800"/>
          </a:xfrm>
          <a:prstGeom prst="rect">
            <a:avLst/>
          </a:prstGeom>
          <a:noFill/>
          <a:ln>
            <a:noFill/>
          </a:ln>
        </p:spPr>
        <p:txBody>
          <a:bodyPr spcFirstLastPara="1" wrap="square" lIns="0" tIns="0" rIns="0" bIns="0" anchor="t" anchorCtr="0">
            <a:normAutofit/>
          </a:bodyPr>
          <a:lstStyle>
            <a:lvl1pPr marR="0" lvl="0" algn="l" rtl="0">
              <a:lnSpc>
                <a:spcPct val="90000"/>
              </a:lnSpc>
              <a:spcBef>
                <a:spcPts val="0"/>
              </a:spcBef>
              <a:spcAft>
                <a:spcPts val="0"/>
              </a:spcAft>
              <a:buClr>
                <a:srgbClr val="FFFFFF"/>
              </a:buClr>
              <a:buSzPts val="2800"/>
              <a:buFont typeface="Arial"/>
              <a:buNone/>
              <a:defRPr sz="2800" b="1" i="0" u="none" strike="noStrike" cap="none">
                <a:solidFill>
                  <a:srgbClr val="FFFFFF"/>
                </a:solidFill>
                <a:latin typeface="Arial"/>
                <a:ea typeface="Arial"/>
                <a:cs typeface="Arial"/>
                <a:sym typeface="Arial"/>
              </a:defRPr>
            </a:lvl1pPr>
            <a:lvl2pPr marR="0" lvl="1" algn="l" rtl="0">
              <a:lnSpc>
                <a:spcPct val="90000"/>
              </a:lnSpc>
              <a:spcBef>
                <a:spcPts val="0"/>
              </a:spcBef>
              <a:spcAft>
                <a:spcPts val="0"/>
              </a:spcAft>
              <a:buClr>
                <a:srgbClr val="FFFFFF"/>
              </a:buClr>
              <a:buSzPts val="2800"/>
              <a:buFont typeface="Arial"/>
              <a:buNone/>
              <a:defRPr sz="2800" b="1" i="0" u="none" strike="noStrike" cap="none">
                <a:solidFill>
                  <a:srgbClr val="FFFFFF"/>
                </a:solidFill>
                <a:latin typeface="Arial"/>
                <a:ea typeface="Arial"/>
                <a:cs typeface="Arial"/>
                <a:sym typeface="Arial"/>
              </a:defRPr>
            </a:lvl2pPr>
            <a:lvl3pPr marR="0" lvl="2" algn="l" rtl="0">
              <a:lnSpc>
                <a:spcPct val="90000"/>
              </a:lnSpc>
              <a:spcBef>
                <a:spcPts val="0"/>
              </a:spcBef>
              <a:spcAft>
                <a:spcPts val="0"/>
              </a:spcAft>
              <a:buClr>
                <a:srgbClr val="FFFFFF"/>
              </a:buClr>
              <a:buSzPts val="2800"/>
              <a:buFont typeface="Arial"/>
              <a:buNone/>
              <a:defRPr sz="2800" b="1" i="0" u="none" strike="noStrike" cap="none">
                <a:solidFill>
                  <a:srgbClr val="FFFFFF"/>
                </a:solidFill>
                <a:latin typeface="Arial"/>
                <a:ea typeface="Arial"/>
                <a:cs typeface="Arial"/>
                <a:sym typeface="Arial"/>
              </a:defRPr>
            </a:lvl3pPr>
            <a:lvl4pPr marR="0" lvl="3" algn="l" rtl="0">
              <a:lnSpc>
                <a:spcPct val="90000"/>
              </a:lnSpc>
              <a:spcBef>
                <a:spcPts val="0"/>
              </a:spcBef>
              <a:spcAft>
                <a:spcPts val="0"/>
              </a:spcAft>
              <a:buClr>
                <a:srgbClr val="FFFFFF"/>
              </a:buClr>
              <a:buSzPts val="2800"/>
              <a:buFont typeface="Arial"/>
              <a:buNone/>
              <a:defRPr sz="2800" b="1" i="0" u="none" strike="noStrike" cap="none">
                <a:solidFill>
                  <a:srgbClr val="FFFFFF"/>
                </a:solidFill>
                <a:latin typeface="Arial"/>
                <a:ea typeface="Arial"/>
                <a:cs typeface="Arial"/>
                <a:sym typeface="Arial"/>
              </a:defRPr>
            </a:lvl4pPr>
            <a:lvl5pPr marR="0" lvl="4" algn="l" rtl="0">
              <a:lnSpc>
                <a:spcPct val="90000"/>
              </a:lnSpc>
              <a:spcBef>
                <a:spcPts val="0"/>
              </a:spcBef>
              <a:spcAft>
                <a:spcPts val="0"/>
              </a:spcAft>
              <a:buClr>
                <a:srgbClr val="FFFFFF"/>
              </a:buClr>
              <a:buSzPts val="2800"/>
              <a:buFont typeface="Arial"/>
              <a:buNone/>
              <a:defRPr sz="2800" b="1" i="0" u="none" strike="noStrike" cap="none">
                <a:solidFill>
                  <a:srgbClr val="FFFFFF"/>
                </a:solidFill>
                <a:latin typeface="Arial"/>
                <a:ea typeface="Arial"/>
                <a:cs typeface="Arial"/>
                <a:sym typeface="Arial"/>
              </a:defRPr>
            </a:lvl5pPr>
            <a:lvl6pPr marR="0" lvl="5" algn="l" rtl="0">
              <a:lnSpc>
                <a:spcPct val="90000"/>
              </a:lnSpc>
              <a:spcBef>
                <a:spcPts val="0"/>
              </a:spcBef>
              <a:spcAft>
                <a:spcPts val="0"/>
              </a:spcAft>
              <a:buClr>
                <a:srgbClr val="FFFFFF"/>
              </a:buClr>
              <a:buSzPts val="2800"/>
              <a:buFont typeface="Arial"/>
              <a:buNone/>
              <a:defRPr sz="2800" b="1" i="0" u="none" strike="noStrike" cap="none">
                <a:solidFill>
                  <a:srgbClr val="FFFFFF"/>
                </a:solidFill>
                <a:latin typeface="Arial"/>
                <a:ea typeface="Arial"/>
                <a:cs typeface="Arial"/>
                <a:sym typeface="Arial"/>
              </a:defRPr>
            </a:lvl6pPr>
            <a:lvl7pPr marR="0" lvl="6" algn="l" rtl="0">
              <a:lnSpc>
                <a:spcPct val="90000"/>
              </a:lnSpc>
              <a:spcBef>
                <a:spcPts val="0"/>
              </a:spcBef>
              <a:spcAft>
                <a:spcPts val="0"/>
              </a:spcAft>
              <a:buClr>
                <a:srgbClr val="FFFFFF"/>
              </a:buClr>
              <a:buSzPts val="2800"/>
              <a:buFont typeface="Arial"/>
              <a:buNone/>
              <a:defRPr sz="2800" b="1" i="0" u="none" strike="noStrike" cap="none">
                <a:solidFill>
                  <a:srgbClr val="FFFFFF"/>
                </a:solidFill>
                <a:latin typeface="Arial"/>
                <a:ea typeface="Arial"/>
                <a:cs typeface="Arial"/>
                <a:sym typeface="Arial"/>
              </a:defRPr>
            </a:lvl7pPr>
            <a:lvl8pPr marR="0" lvl="7" algn="l" rtl="0">
              <a:lnSpc>
                <a:spcPct val="90000"/>
              </a:lnSpc>
              <a:spcBef>
                <a:spcPts val="0"/>
              </a:spcBef>
              <a:spcAft>
                <a:spcPts val="0"/>
              </a:spcAft>
              <a:buClr>
                <a:srgbClr val="FFFFFF"/>
              </a:buClr>
              <a:buSzPts val="2800"/>
              <a:buFont typeface="Arial"/>
              <a:buNone/>
              <a:defRPr sz="2800" b="1" i="0" u="none" strike="noStrike" cap="none">
                <a:solidFill>
                  <a:srgbClr val="FFFFFF"/>
                </a:solidFill>
                <a:latin typeface="Arial"/>
                <a:ea typeface="Arial"/>
                <a:cs typeface="Arial"/>
                <a:sym typeface="Arial"/>
              </a:defRPr>
            </a:lvl8pPr>
            <a:lvl9pPr marR="0" lvl="8" algn="l" rtl="0">
              <a:lnSpc>
                <a:spcPct val="90000"/>
              </a:lnSpc>
              <a:spcBef>
                <a:spcPts val="0"/>
              </a:spcBef>
              <a:spcAft>
                <a:spcPts val="0"/>
              </a:spcAft>
              <a:buClr>
                <a:srgbClr val="FFFFFF"/>
              </a:buClr>
              <a:buSzPts val="2800"/>
              <a:buFont typeface="Arial"/>
              <a:buNone/>
              <a:defRPr sz="2800" b="1" i="0" u="none" strike="noStrike" cap="none">
                <a:solidFill>
                  <a:srgbClr val="FFFFFF"/>
                </a:solidFill>
                <a:latin typeface="Arial"/>
                <a:ea typeface="Arial"/>
                <a:cs typeface="Arial"/>
                <a:sym typeface="Arial"/>
              </a:defRPr>
            </a:lvl9pPr>
          </a:lstStyle>
          <a:p>
            <a:endParaRPr/>
          </a:p>
        </p:txBody>
      </p:sp>
      <p:sp>
        <p:nvSpPr>
          <p:cNvPr id="7" name="Google Shape;7;p11"/>
          <p:cNvSpPr txBox="1">
            <a:spLocks noGrp="1"/>
          </p:cNvSpPr>
          <p:nvPr>
            <p:ph type="body" idx="1"/>
          </p:nvPr>
        </p:nvSpPr>
        <p:spPr>
          <a:xfrm>
            <a:off x="838200" y="1825625"/>
            <a:ext cx="10515600" cy="4351338"/>
          </a:xfrm>
          <a:prstGeom prst="rect">
            <a:avLst/>
          </a:prstGeom>
          <a:noFill/>
          <a:ln>
            <a:noFill/>
          </a:ln>
        </p:spPr>
        <p:txBody>
          <a:bodyPr spcFirstLastPara="1" wrap="square" lIns="0" tIns="0" rIns="0" bIns="0" anchor="t" anchorCtr="0">
            <a:normAutofit/>
          </a:bodyPr>
          <a:lstStyle>
            <a:lvl1pPr marL="457200" marR="0" lvl="0" indent="-342900" algn="l" rtl="0">
              <a:lnSpc>
                <a:spcPct val="9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1pPr>
            <a:lvl2pPr marL="914400" marR="0" lvl="1" indent="-342900" algn="l" rtl="0">
              <a:lnSpc>
                <a:spcPct val="9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2pPr>
            <a:lvl3pPr marL="1371600" marR="0" lvl="2" indent="-342900" algn="l" rtl="0">
              <a:lnSpc>
                <a:spcPct val="9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3pPr>
            <a:lvl4pPr marL="1828800" marR="0" lvl="3" indent="-342900" algn="l" rtl="0">
              <a:lnSpc>
                <a:spcPct val="9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4pPr>
            <a:lvl5pPr marL="2286000" marR="0" lvl="4" indent="-342900" algn="l" rtl="0">
              <a:lnSpc>
                <a:spcPct val="9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5pPr>
            <a:lvl6pPr marL="2743200" marR="0" lvl="5" indent="-342900" algn="l" rtl="0">
              <a:lnSpc>
                <a:spcPct val="9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6pPr>
            <a:lvl7pPr marL="3200400" marR="0" lvl="6" indent="-342900" algn="l" rtl="0">
              <a:lnSpc>
                <a:spcPct val="9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7pPr>
            <a:lvl8pPr marL="3657600" marR="0" lvl="7" indent="-342900" algn="l" rtl="0">
              <a:lnSpc>
                <a:spcPct val="9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8pPr>
            <a:lvl9pPr marL="4114800" marR="0" lvl="8" indent="-342900" algn="l" rtl="0">
              <a:lnSpc>
                <a:spcPct val="9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9pPr>
          </a:lstStyle>
          <a:p>
            <a:endParaRPr/>
          </a:p>
        </p:txBody>
      </p:sp>
      <p:sp>
        <p:nvSpPr>
          <p:cNvPr id="8" name="Google Shape;8;p11"/>
          <p:cNvSpPr txBox="1">
            <a:spLocks noGrp="1"/>
          </p:cNvSpPr>
          <p:nvPr>
            <p:ph type="sldNum" idx="12"/>
          </p:nvPr>
        </p:nvSpPr>
        <p:spPr>
          <a:xfrm>
            <a:off x="11098428" y="6475412"/>
            <a:ext cx="255372" cy="127001"/>
          </a:xfrm>
          <a:prstGeom prst="rect">
            <a:avLst/>
          </a:prstGeom>
          <a:solidFill>
            <a:srgbClr val="262626"/>
          </a:solidFill>
          <a:ln>
            <a:noFill/>
          </a:ln>
        </p:spPr>
        <p:txBody>
          <a:bodyPr spcFirstLastPara="1" wrap="square" lIns="0" tIns="0" rIns="0" bIns="0" anchor="ctr" anchorCtr="0">
            <a:spAutoFit/>
          </a:bodyPr>
          <a:lstStyle>
            <a:lvl1pPr marL="0" marR="0" lvl="0" indent="0" algn="ctr" rtl="0">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1pPr>
            <a:lvl2pPr marL="0" marR="0" lvl="1" indent="0" algn="ctr" rtl="0">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2pPr>
            <a:lvl3pPr marL="0" marR="0" lvl="2" indent="0" algn="ctr" rtl="0">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3pPr>
            <a:lvl4pPr marL="0" marR="0" lvl="3" indent="0" algn="ctr" rtl="0">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4pPr>
            <a:lvl5pPr marL="0" marR="0" lvl="4" indent="0" algn="ctr" rtl="0">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5pPr>
            <a:lvl6pPr marL="0" marR="0" lvl="5" indent="0" algn="ctr" rtl="0">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6pPr>
            <a:lvl7pPr marL="0" marR="0" lvl="6" indent="0" algn="ctr" rtl="0">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7pPr>
            <a:lvl8pPr marL="0" marR="0" lvl="7" indent="0" algn="ctr" rtl="0">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8pPr>
            <a:lvl9pPr marL="0" marR="0" lvl="8" indent="0" algn="ctr" rtl="0">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‹Nr.›</a:t>
            </a:fld>
            <a:endParaRPr sz="1400">
              <a:solidFill>
                <a:srgbClr val="000000"/>
              </a:solidFill>
            </a:endParaRPr>
          </a:p>
        </p:txBody>
      </p:sp>
      <p:cxnSp>
        <p:nvCxnSpPr>
          <p:cNvPr id="9" name="Google Shape;9;p11"/>
          <p:cNvCxnSpPr/>
          <p:nvPr/>
        </p:nvCxnSpPr>
        <p:spPr>
          <a:xfrm>
            <a:off x="1887793" y="6538911"/>
            <a:ext cx="9058481" cy="1"/>
          </a:xfrm>
          <a:prstGeom prst="straightConnector1">
            <a:avLst/>
          </a:prstGeom>
          <a:noFill/>
          <a:ln w="9525" cap="flat" cmpd="sng">
            <a:solidFill>
              <a:srgbClr val="3F3F3F"/>
            </a:solidFill>
            <a:prstDash val="solid"/>
            <a:miter lim="8000"/>
            <a:headEnd type="none" w="sm" len="sm"/>
            <a:tailEnd type="oval" w="med" len="med"/>
          </a:ln>
        </p:spPr>
      </p:cxnSp>
      <p:pic>
        <p:nvPicPr>
          <p:cNvPr id="10" name="Google Shape;10;p11" descr="Google Shape;34;p3"/>
          <p:cNvPicPr preferRelativeResize="0"/>
          <p:nvPr/>
        </p:nvPicPr>
        <p:blipFill rotWithShape="1">
          <a:blip r:embed="rId10">
            <a:alphaModFix/>
          </a:blip>
          <a:srcRect/>
          <a:stretch/>
        </p:blipFill>
        <p:spPr>
          <a:xfrm>
            <a:off x="9938487" y="468883"/>
            <a:ext cx="1408963" cy="38779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4.jpg"/><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22.jpg"/></Relationships>
</file>

<file path=ppt/slides/_rels/slide2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
          <p:cNvSpPr txBox="1">
            <a:spLocks noGrp="1"/>
          </p:cNvSpPr>
          <p:nvPr>
            <p:ph type="ctrTitle" idx="4294967295"/>
          </p:nvPr>
        </p:nvSpPr>
        <p:spPr>
          <a:xfrm>
            <a:off x="838200" y="2074925"/>
            <a:ext cx="9093300" cy="1662000"/>
          </a:xfrm>
          <a:prstGeom prst="rect">
            <a:avLst/>
          </a:prstGeom>
          <a:noFill/>
          <a:ln>
            <a:noFill/>
          </a:ln>
        </p:spPr>
        <p:txBody>
          <a:bodyPr spcFirstLastPara="1" wrap="square" lIns="0" tIns="0" rIns="0" bIns="0" anchor="b" anchorCtr="0">
            <a:noAutofit/>
          </a:bodyPr>
          <a:lstStyle/>
          <a:p>
            <a:pPr marL="0" marR="0" lvl="0" indent="0" algn="l" rtl="0">
              <a:lnSpc>
                <a:spcPct val="90000"/>
              </a:lnSpc>
              <a:spcBef>
                <a:spcPts val="0"/>
              </a:spcBef>
              <a:spcAft>
                <a:spcPts val="0"/>
              </a:spcAft>
              <a:buClr>
                <a:srgbClr val="FFFFFF"/>
              </a:buClr>
              <a:buSzPts val="5880"/>
              <a:buFont typeface="Arial"/>
              <a:buNone/>
            </a:pPr>
            <a:r>
              <a:rPr lang="en-US" sz="4800" dirty="0"/>
              <a:t>Die </a:t>
            </a:r>
            <a:r>
              <a:rPr lang="en-US" sz="4800" dirty="0" err="1"/>
              <a:t>Bedeutung</a:t>
            </a:r>
            <a:r>
              <a:rPr lang="en-US" sz="4800" dirty="0"/>
              <a:t> von Video in der </a:t>
            </a:r>
            <a:r>
              <a:rPr lang="en-US" sz="4800" dirty="0" err="1"/>
              <a:t>digitalen</a:t>
            </a:r>
            <a:r>
              <a:rPr lang="en-US" sz="4800" dirty="0"/>
              <a:t> </a:t>
            </a:r>
            <a:r>
              <a:rPr lang="en-US" sz="4800" dirty="0" err="1"/>
              <a:t>Kommunikation</a:t>
            </a:r>
            <a:endParaRPr sz="2400" dirty="0"/>
          </a:p>
        </p:txBody>
      </p:sp>
      <p:sp>
        <p:nvSpPr>
          <p:cNvPr id="77" name="Google Shape;77;p1"/>
          <p:cNvSpPr txBox="1">
            <a:spLocks noGrp="1"/>
          </p:cNvSpPr>
          <p:nvPr>
            <p:ph type="subTitle" idx="4294967295"/>
          </p:nvPr>
        </p:nvSpPr>
        <p:spPr>
          <a:xfrm>
            <a:off x="838200" y="4253922"/>
            <a:ext cx="8709000" cy="332400"/>
          </a:xfrm>
          <a:prstGeom prst="rect">
            <a:avLst/>
          </a:prstGeom>
          <a:noFill/>
          <a:ln>
            <a:noFill/>
          </a:ln>
        </p:spPr>
        <p:txBody>
          <a:bodyPr spcFirstLastPara="1" wrap="square" lIns="0" tIns="0" rIns="0" bIns="0" anchor="t" anchorCtr="0">
            <a:normAutofit/>
          </a:bodyPr>
          <a:lstStyle/>
          <a:p>
            <a:pPr marL="0" marR="0" lvl="0" indent="0" algn="l" rtl="0">
              <a:lnSpc>
                <a:spcPct val="90000"/>
              </a:lnSpc>
              <a:spcBef>
                <a:spcPts val="0"/>
              </a:spcBef>
              <a:spcAft>
                <a:spcPts val="0"/>
              </a:spcAft>
              <a:buClr>
                <a:srgbClr val="BEBEBE"/>
              </a:buClr>
              <a:buSzPts val="2256"/>
              <a:buFont typeface="Arial"/>
              <a:buNone/>
            </a:pPr>
            <a:r>
              <a:rPr lang="en-US" sz="2256" b="0" i="0" u="none" strike="noStrike" cap="none" dirty="0">
                <a:solidFill>
                  <a:srgbClr val="BEBEBE"/>
                </a:solidFill>
                <a:latin typeface="Arial"/>
                <a:ea typeface="Arial"/>
                <a:cs typeface="Arial"/>
                <a:sym typeface="Arial"/>
              </a:rPr>
              <a:t>Referent: </a:t>
            </a:r>
            <a:r>
              <a:rPr lang="en-US" sz="2256" dirty="0">
                <a:solidFill>
                  <a:srgbClr val="BEBEBE"/>
                </a:solidFill>
              </a:rPr>
              <a:t>Helmut Fahr</a:t>
            </a:r>
            <a:r>
              <a:rPr lang="en-US" sz="2256" b="0" i="0" u="none" strike="noStrike" cap="none" dirty="0">
                <a:solidFill>
                  <a:srgbClr val="BEBEBE"/>
                </a:solidFill>
                <a:latin typeface="Arial"/>
                <a:ea typeface="Arial"/>
                <a:cs typeface="Arial"/>
                <a:sym typeface="Arial"/>
              </a:rPr>
              <a:t>, </a:t>
            </a:r>
            <a:r>
              <a:rPr lang="en-US" sz="2256" dirty="0">
                <a:solidFill>
                  <a:srgbClr val="BEBEBE"/>
                </a:solidFill>
              </a:rPr>
              <a:t>Fahr &amp; Partner +49 69 6657 5962</a:t>
            </a:r>
            <a:endParaRPr dirty="0"/>
          </a:p>
        </p:txBody>
      </p:sp>
      <p:pic>
        <p:nvPicPr>
          <p:cNvPr id="3" name="Grafik 2" descr="Ein Bild, das Person, Schlips, Mann, Anzug enthält.&#10;&#10;Automatisch generierte Beschreibung">
            <a:extLst>
              <a:ext uri="{FF2B5EF4-FFF2-40B4-BE49-F238E27FC236}">
                <a16:creationId xmlns:a16="http://schemas.microsoft.com/office/drawing/2014/main" id="{ACC37AB3-62A6-4FC4-AB32-F48A56966C1C}"/>
              </a:ext>
            </a:extLst>
          </p:cNvPr>
          <p:cNvPicPr>
            <a:picLocks noChangeAspect="1"/>
          </p:cNvPicPr>
          <p:nvPr/>
        </p:nvPicPr>
        <p:blipFill>
          <a:blip r:embed="rId3"/>
          <a:stretch>
            <a:fillRect/>
          </a:stretch>
        </p:blipFill>
        <p:spPr>
          <a:xfrm>
            <a:off x="9733873" y="3736925"/>
            <a:ext cx="1274096" cy="1698794"/>
          </a:xfrm>
          <a:prstGeom prst="rect">
            <a:avLst/>
          </a:prstGeom>
        </p:spPr>
      </p:pic>
      <p:sp>
        <p:nvSpPr>
          <p:cNvPr id="2" name="Textfeld 1">
            <a:extLst>
              <a:ext uri="{FF2B5EF4-FFF2-40B4-BE49-F238E27FC236}">
                <a16:creationId xmlns:a16="http://schemas.microsoft.com/office/drawing/2014/main" id="{944274FB-26A9-40A8-9F36-3113A2CC21D4}"/>
              </a:ext>
            </a:extLst>
          </p:cNvPr>
          <p:cNvSpPr txBox="1"/>
          <p:nvPr/>
        </p:nvSpPr>
        <p:spPr>
          <a:xfrm>
            <a:off x="764930" y="4686299"/>
            <a:ext cx="6922088" cy="307777"/>
          </a:xfrm>
          <a:prstGeom prst="rect">
            <a:avLst/>
          </a:prstGeom>
          <a:noFill/>
        </p:spPr>
        <p:txBody>
          <a:bodyPr wrap="none" rtlCol="0">
            <a:spAutoFit/>
          </a:bodyPr>
          <a:lstStyle/>
          <a:p>
            <a:r>
              <a:rPr lang="de-DE" dirty="0">
                <a:solidFill>
                  <a:schemeClr val="bg2"/>
                </a:solidFill>
              </a:rPr>
              <a:t>Chat: https://www.fahr.net/kontakt </a:t>
            </a:r>
            <a:r>
              <a:rPr lang="de-DE" sz="1200" dirty="0">
                <a:solidFill>
                  <a:schemeClr val="bg2"/>
                </a:solidFill>
              </a:rPr>
              <a:t>(Fragen werden von mir gerne im Anschluss beantwortet)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4"/>
          <p:cNvSpPr txBox="1"/>
          <p:nvPr/>
        </p:nvSpPr>
        <p:spPr>
          <a:xfrm>
            <a:off x="838200" y="6471139"/>
            <a:ext cx="4114800" cy="13554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888888"/>
              </a:buClr>
              <a:buSzPts val="1000"/>
              <a:buFont typeface="Arial"/>
              <a:buNone/>
            </a:pPr>
            <a:r>
              <a:rPr lang="en-US" sz="1000" b="0" i="0" u="none" strike="noStrike" cap="none">
                <a:solidFill>
                  <a:srgbClr val="888888"/>
                </a:solidFill>
                <a:latin typeface="Arial"/>
                <a:ea typeface="Arial"/>
                <a:cs typeface="Arial"/>
                <a:sym typeface="Arial"/>
              </a:rPr>
              <a:t>www.wildix.com</a:t>
            </a:r>
            <a:endParaRPr/>
          </a:p>
        </p:txBody>
      </p:sp>
      <p:sp>
        <p:nvSpPr>
          <p:cNvPr id="118" name="Google Shape;118;p4"/>
          <p:cNvSpPr txBox="1">
            <a:spLocks noGrp="1"/>
          </p:cNvSpPr>
          <p:nvPr>
            <p:ph type="title"/>
          </p:nvPr>
        </p:nvSpPr>
        <p:spPr>
          <a:xfrm>
            <a:off x="838200" y="1034444"/>
            <a:ext cx="10515600" cy="387800"/>
          </a:xfrm>
          <a:prstGeom prst="rect">
            <a:avLst/>
          </a:prstGeom>
          <a:noFill/>
          <a:ln>
            <a:noFill/>
          </a:ln>
        </p:spPr>
        <p:txBody>
          <a:bodyPr spcFirstLastPara="1" wrap="square" lIns="0" tIns="0" rIns="0" bIns="0" anchor="t" anchorCtr="0">
            <a:normAutofit/>
          </a:bodyPr>
          <a:lstStyle/>
          <a:p>
            <a:pPr marL="0" marR="0" lvl="0" indent="0" algn="l" rtl="0">
              <a:lnSpc>
                <a:spcPct val="90000"/>
              </a:lnSpc>
              <a:spcBef>
                <a:spcPts val="0"/>
              </a:spcBef>
              <a:spcAft>
                <a:spcPts val="0"/>
              </a:spcAft>
              <a:buClr>
                <a:srgbClr val="FFFFFF"/>
              </a:buClr>
              <a:buSzPts val="2688"/>
              <a:buFont typeface="Arial"/>
              <a:buNone/>
            </a:pPr>
            <a:r>
              <a:rPr lang="en-US" sz="2688" dirty="0"/>
              <a:t>Die </a:t>
            </a:r>
            <a:r>
              <a:rPr lang="en-US" sz="2688" dirty="0" err="1"/>
              <a:t>Vermeidung</a:t>
            </a:r>
            <a:r>
              <a:rPr lang="en-US" sz="2688" dirty="0"/>
              <a:t> Software </a:t>
            </a:r>
            <a:r>
              <a:rPr lang="en-US" sz="2688" dirty="0" err="1"/>
              <a:t>Problemen</a:t>
            </a:r>
            <a:endParaRPr dirty="0"/>
          </a:p>
        </p:txBody>
      </p:sp>
      <p:sp>
        <p:nvSpPr>
          <p:cNvPr id="119" name="Google Shape;119;p4"/>
          <p:cNvSpPr txBox="1">
            <a:spLocks noGrp="1"/>
          </p:cNvSpPr>
          <p:nvPr>
            <p:ph type="sldNum" idx="12"/>
          </p:nvPr>
        </p:nvSpPr>
        <p:spPr>
          <a:xfrm>
            <a:off x="8128857" y="7166649"/>
            <a:ext cx="180575" cy="127001"/>
          </a:xfrm>
          <a:prstGeom prst="rect">
            <a:avLst/>
          </a:prstGeom>
          <a:solidFill>
            <a:srgbClr val="262626"/>
          </a:solidFill>
          <a:ln>
            <a:noFill/>
          </a:ln>
        </p:spPr>
        <p:txBody>
          <a:bodyPr spcFirstLastPara="1" wrap="square" lIns="0" tIns="0" rIns="0" bIns="0" anchor="ctr" anchorCtr="0">
            <a:spAutoFit/>
          </a:bodyPr>
          <a:lstStyle/>
          <a:p>
            <a:pPr marL="0" lvl="0" indent="0" algn="ctr" rtl="0">
              <a:lnSpc>
                <a:spcPct val="100000"/>
              </a:lnSpc>
              <a:spcBef>
                <a:spcPts val="0"/>
              </a:spcBef>
              <a:spcAft>
                <a:spcPts val="0"/>
              </a:spcAft>
              <a:buClr>
                <a:srgbClr val="FFFFFF"/>
              </a:buClr>
              <a:buSzPts val="800"/>
              <a:buFont typeface="Arial"/>
              <a:buNone/>
            </a:pPr>
            <a:fld id="{00000000-1234-1234-1234-123412341234}" type="slidenum">
              <a:rPr lang="en-US" sz="800">
                <a:solidFill>
                  <a:srgbClr val="FFFFFF"/>
                </a:solidFill>
              </a:rPr>
              <a:t>10</a:t>
            </a:fld>
            <a:endParaRPr/>
          </a:p>
        </p:txBody>
      </p:sp>
      <p:sp>
        <p:nvSpPr>
          <p:cNvPr id="127" name="Google Shape;127;p4"/>
          <p:cNvSpPr txBox="1"/>
          <p:nvPr/>
        </p:nvSpPr>
        <p:spPr>
          <a:xfrm>
            <a:off x="880695" y="2432598"/>
            <a:ext cx="9467851" cy="2215991"/>
          </a:xfrm>
          <a:prstGeom prst="rect">
            <a:avLst/>
          </a:prstGeom>
          <a:noFill/>
          <a:ln>
            <a:noFill/>
          </a:ln>
        </p:spPr>
        <p:txBody>
          <a:bodyPr spcFirstLastPara="1" wrap="square" lIns="0" tIns="0" rIns="0" bIns="0" anchor="t" anchorCtr="0">
            <a:spAutoFit/>
          </a:bodyPr>
          <a:lstStyle/>
          <a:p>
            <a:pPr marL="285750" lvl="0" indent="-285750">
              <a:lnSpc>
                <a:spcPct val="200000"/>
              </a:lnSpc>
              <a:buClr>
                <a:srgbClr val="FFFFFF"/>
              </a:buClr>
              <a:buSzPts val="1600"/>
              <a:buFont typeface="Arial" panose="020B0604020202020204" pitchFamily="34" charset="0"/>
              <a:buChar char="•"/>
            </a:pPr>
            <a:r>
              <a:rPr lang="de-DE" sz="1800" dirty="0">
                <a:solidFill>
                  <a:srgbClr val="FFFFFF"/>
                </a:solidFill>
              </a:rPr>
              <a:t>Sicherstellung der Nutzerfreundlichkeit durch einfache Bedienbarkeit</a:t>
            </a:r>
          </a:p>
          <a:p>
            <a:pPr marL="285750" lvl="0" indent="-285750">
              <a:lnSpc>
                <a:spcPct val="200000"/>
              </a:lnSpc>
              <a:buClr>
                <a:srgbClr val="FFFFFF"/>
              </a:buClr>
              <a:buSzPts val="1600"/>
              <a:buFont typeface="Arial" panose="020B0604020202020204" pitchFamily="34" charset="0"/>
              <a:buChar char="•"/>
            </a:pPr>
            <a:r>
              <a:rPr lang="de-DE" sz="1800" dirty="0">
                <a:solidFill>
                  <a:srgbClr val="FFFFFF"/>
                </a:solidFill>
              </a:rPr>
              <a:t>Gewährleistung von bester Video Qualität für </a:t>
            </a:r>
            <a:r>
              <a:rPr lang="de-DE" sz="1800" dirty="0" err="1">
                <a:solidFill>
                  <a:srgbClr val="FFFFFF"/>
                </a:solidFill>
              </a:rPr>
              <a:t>Full</a:t>
            </a:r>
            <a:r>
              <a:rPr lang="de-DE" sz="1800" dirty="0">
                <a:solidFill>
                  <a:srgbClr val="FFFFFF"/>
                </a:solidFill>
              </a:rPr>
              <a:t> HD / Ultra HD Videoqualität</a:t>
            </a:r>
          </a:p>
          <a:p>
            <a:pPr marL="285750" lvl="0" indent="-285750">
              <a:lnSpc>
                <a:spcPct val="200000"/>
              </a:lnSpc>
              <a:buClr>
                <a:srgbClr val="FFFFFF"/>
              </a:buClr>
              <a:buSzPts val="1600"/>
              <a:buFont typeface="Arial" panose="020B0604020202020204" pitchFamily="34" charset="0"/>
              <a:buChar char="•"/>
            </a:pPr>
            <a:r>
              <a:rPr lang="de-DE" sz="1800" dirty="0">
                <a:solidFill>
                  <a:srgbClr val="FFFFFF"/>
                </a:solidFill>
              </a:rPr>
              <a:t>Vermeidung von technischen Hürden für die Teilnahme an Online Meetings</a:t>
            </a:r>
          </a:p>
          <a:p>
            <a:pPr marL="285750" lvl="0" indent="-285750">
              <a:lnSpc>
                <a:spcPct val="200000"/>
              </a:lnSpc>
              <a:buClr>
                <a:srgbClr val="FFFFFF"/>
              </a:buClr>
              <a:buSzPts val="1600"/>
              <a:buFont typeface="Arial" panose="020B0604020202020204" pitchFamily="34" charset="0"/>
              <a:buChar char="•"/>
            </a:pPr>
            <a:r>
              <a:rPr lang="de-DE" sz="1800" dirty="0">
                <a:solidFill>
                  <a:srgbClr val="FFFFFF"/>
                </a:solidFill>
              </a:rPr>
              <a:t>Teilnahme an Online Meetings ohne Download von Software beugt Malware vor</a:t>
            </a:r>
          </a:p>
        </p:txBody>
      </p:sp>
    </p:spTree>
    <p:extLst>
      <p:ext uri="{BB962C8B-B14F-4D97-AF65-F5344CB8AC3E}">
        <p14:creationId xmlns:p14="http://schemas.microsoft.com/office/powerpoint/2010/main" val="41525316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4"/>
          <p:cNvSpPr txBox="1"/>
          <p:nvPr/>
        </p:nvSpPr>
        <p:spPr>
          <a:xfrm>
            <a:off x="838200" y="6471139"/>
            <a:ext cx="4114800" cy="13554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888888"/>
              </a:buClr>
              <a:buSzPts val="1000"/>
              <a:buFont typeface="Arial"/>
              <a:buNone/>
            </a:pPr>
            <a:r>
              <a:rPr lang="en-US" sz="1000" b="0" i="0" u="none" strike="noStrike" cap="none">
                <a:solidFill>
                  <a:srgbClr val="888888"/>
                </a:solidFill>
                <a:latin typeface="Arial"/>
                <a:ea typeface="Arial"/>
                <a:cs typeface="Arial"/>
                <a:sym typeface="Arial"/>
              </a:rPr>
              <a:t>www.wildix.com</a:t>
            </a:r>
            <a:endParaRPr/>
          </a:p>
        </p:txBody>
      </p:sp>
      <p:sp>
        <p:nvSpPr>
          <p:cNvPr id="118" name="Google Shape;118;p4"/>
          <p:cNvSpPr txBox="1">
            <a:spLocks noGrp="1"/>
          </p:cNvSpPr>
          <p:nvPr>
            <p:ph type="title"/>
          </p:nvPr>
        </p:nvSpPr>
        <p:spPr>
          <a:xfrm>
            <a:off x="838200" y="1034444"/>
            <a:ext cx="10515600" cy="387800"/>
          </a:xfrm>
          <a:prstGeom prst="rect">
            <a:avLst/>
          </a:prstGeom>
          <a:noFill/>
          <a:ln>
            <a:noFill/>
          </a:ln>
        </p:spPr>
        <p:txBody>
          <a:bodyPr spcFirstLastPara="1" wrap="square" lIns="0" tIns="0" rIns="0" bIns="0" anchor="t" anchorCtr="0">
            <a:normAutofit/>
          </a:bodyPr>
          <a:lstStyle/>
          <a:p>
            <a:pPr marL="0" marR="0" lvl="0" indent="0" algn="l" rtl="0">
              <a:lnSpc>
                <a:spcPct val="90000"/>
              </a:lnSpc>
              <a:spcBef>
                <a:spcPts val="0"/>
              </a:spcBef>
              <a:spcAft>
                <a:spcPts val="0"/>
              </a:spcAft>
              <a:buClr>
                <a:srgbClr val="FFFFFF"/>
              </a:buClr>
              <a:buSzPts val="2688"/>
              <a:buFont typeface="Arial"/>
              <a:buNone/>
            </a:pPr>
            <a:r>
              <a:rPr lang="en-US" sz="2688" dirty="0"/>
              <a:t>Die </a:t>
            </a:r>
            <a:r>
              <a:rPr lang="en-US" sz="2688" dirty="0" err="1"/>
              <a:t>Vermeidung</a:t>
            </a:r>
            <a:r>
              <a:rPr lang="en-US" sz="2688" dirty="0"/>
              <a:t> von Hardware </a:t>
            </a:r>
            <a:r>
              <a:rPr lang="en-US" sz="2688" dirty="0" err="1"/>
              <a:t>Problemen</a:t>
            </a:r>
            <a:endParaRPr dirty="0"/>
          </a:p>
        </p:txBody>
      </p:sp>
      <p:sp>
        <p:nvSpPr>
          <p:cNvPr id="119" name="Google Shape;119;p4"/>
          <p:cNvSpPr txBox="1">
            <a:spLocks noGrp="1"/>
          </p:cNvSpPr>
          <p:nvPr>
            <p:ph type="sldNum" idx="12"/>
          </p:nvPr>
        </p:nvSpPr>
        <p:spPr>
          <a:xfrm>
            <a:off x="8128857" y="7166649"/>
            <a:ext cx="180575" cy="127001"/>
          </a:xfrm>
          <a:prstGeom prst="rect">
            <a:avLst/>
          </a:prstGeom>
          <a:solidFill>
            <a:srgbClr val="262626"/>
          </a:solidFill>
          <a:ln>
            <a:noFill/>
          </a:ln>
        </p:spPr>
        <p:txBody>
          <a:bodyPr spcFirstLastPara="1" wrap="square" lIns="0" tIns="0" rIns="0" bIns="0" anchor="ctr" anchorCtr="0">
            <a:spAutoFit/>
          </a:bodyPr>
          <a:lstStyle/>
          <a:p>
            <a:pPr marL="0" lvl="0" indent="0" algn="ctr" rtl="0">
              <a:lnSpc>
                <a:spcPct val="100000"/>
              </a:lnSpc>
              <a:spcBef>
                <a:spcPts val="0"/>
              </a:spcBef>
              <a:spcAft>
                <a:spcPts val="0"/>
              </a:spcAft>
              <a:buClr>
                <a:srgbClr val="FFFFFF"/>
              </a:buClr>
              <a:buSzPts val="800"/>
              <a:buFont typeface="Arial"/>
              <a:buNone/>
            </a:pPr>
            <a:fld id="{00000000-1234-1234-1234-123412341234}" type="slidenum">
              <a:rPr lang="en-US" sz="800">
                <a:solidFill>
                  <a:srgbClr val="FFFFFF"/>
                </a:solidFill>
              </a:rPr>
              <a:t>11</a:t>
            </a:fld>
            <a:endParaRPr/>
          </a:p>
        </p:txBody>
      </p:sp>
      <p:sp>
        <p:nvSpPr>
          <p:cNvPr id="127" name="Google Shape;127;p4"/>
          <p:cNvSpPr txBox="1"/>
          <p:nvPr/>
        </p:nvSpPr>
        <p:spPr>
          <a:xfrm>
            <a:off x="838200" y="2632453"/>
            <a:ext cx="10515600" cy="3323987"/>
          </a:xfrm>
          <a:prstGeom prst="rect">
            <a:avLst/>
          </a:prstGeom>
          <a:noFill/>
          <a:ln>
            <a:noFill/>
          </a:ln>
        </p:spPr>
        <p:txBody>
          <a:bodyPr spcFirstLastPara="1" wrap="square" lIns="0" tIns="0" rIns="0" bIns="0" anchor="t" anchorCtr="0">
            <a:spAutoFit/>
          </a:bodyPr>
          <a:lstStyle/>
          <a:p>
            <a:pPr marL="285750" lvl="0" indent="-285750">
              <a:buClr>
                <a:srgbClr val="FFFFFF"/>
              </a:buClr>
              <a:buSzPts val="1600"/>
              <a:buFont typeface="Arial" panose="020B0604020202020204" pitchFamily="34" charset="0"/>
              <a:buChar char="•"/>
            </a:pPr>
            <a:r>
              <a:rPr lang="de-DE" sz="1800" dirty="0">
                <a:solidFill>
                  <a:srgbClr val="FFFFFF"/>
                </a:solidFill>
              </a:rPr>
              <a:t>Benutzung eines leistungsstarken Computer</a:t>
            </a:r>
            <a:br>
              <a:rPr lang="de-DE" sz="1800" dirty="0">
                <a:solidFill>
                  <a:srgbClr val="FFFFFF"/>
                </a:solidFill>
              </a:rPr>
            </a:br>
            <a:endParaRPr lang="de-DE" sz="1800" dirty="0">
              <a:solidFill>
                <a:srgbClr val="FFFFFF"/>
              </a:solidFill>
            </a:endParaRPr>
          </a:p>
          <a:p>
            <a:pPr marL="285750" lvl="0" indent="-285750">
              <a:buClr>
                <a:srgbClr val="FFFFFF"/>
              </a:buClr>
              <a:buSzPts val="1600"/>
              <a:buFont typeface="Arial" panose="020B0604020202020204" pitchFamily="34" charset="0"/>
              <a:buChar char="•"/>
            </a:pPr>
            <a:r>
              <a:rPr lang="de-DE" sz="1800" dirty="0">
                <a:solidFill>
                  <a:srgbClr val="FFFFFF"/>
                </a:solidFill>
              </a:rPr>
              <a:t>Verwendung einer hochauflösenden Kamera</a:t>
            </a:r>
            <a:br>
              <a:rPr lang="de-DE" sz="1800" dirty="0">
                <a:solidFill>
                  <a:srgbClr val="FFFFFF"/>
                </a:solidFill>
              </a:rPr>
            </a:br>
            <a:endParaRPr lang="de-DE" sz="1800" dirty="0">
              <a:solidFill>
                <a:srgbClr val="FFFFFF"/>
              </a:solidFill>
            </a:endParaRPr>
          </a:p>
          <a:p>
            <a:pPr marL="285750" lvl="0" indent="-285750">
              <a:buClr>
                <a:srgbClr val="FFFFFF"/>
              </a:buClr>
              <a:buSzPts val="1600"/>
              <a:buFont typeface="Arial" panose="020B0604020202020204" pitchFamily="34" charset="0"/>
              <a:buChar char="•"/>
            </a:pPr>
            <a:r>
              <a:rPr lang="de-DE" sz="1800" dirty="0">
                <a:solidFill>
                  <a:srgbClr val="FFFFFF"/>
                </a:solidFill>
              </a:rPr>
              <a:t>Nutzung von Konferenzraum Mikrofon und Lautsprecher mit Echo </a:t>
            </a:r>
            <a:r>
              <a:rPr lang="de-DE" sz="1800" dirty="0" err="1">
                <a:solidFill>
                  <a:srgbClr val="FFFFFF"/>
                </a:solidFill>
              </a:rPr>
              <a:t>Cancelling</a:t>
            </a:r>
            <a:br>
              <a:rPr lang="de-DE" sz="1800" dirty="0">
                <a:solidFill>
                  <a:srgbClr val="FFFFFF"/>
                </a:solidFill>
              </a:rPr>
            </a:br>
            <a:endParaRPr lang="de-DE" sz="1800" dirty="0">
              <a:solidFill>
                <a:srgbClr val="FFFFFF"/>
              </a:solidFill>
            </a:endParaRPr>
          </a:p>
          <a:p>
            <a:pPr marL="285750" lvl="0" indent="-285750">
              <a:buClr>
                <a:srgbClr val="FFFFFF"/>
              </a:buClr>
              <a:buSzPts val="1600"/>
              <a:buFont typeface="Arial" panose="020B0604020202020204" pitchFamily="34" charset="0"/>
              <a:buChar char="•"/>
            </a:pPr>
            <a:r>
              <a:rPr lang="de-DE" sz="1800" dirty="0">
                <a:solidFill>
                  <a:srgbClr val="FFFFFF"/>
                </a:solidFill>
              </a:rPr>
              <a:t>Sicherstellung der verfügbaren Bandbreite und zuverlässiger Netzwerk Infrastruktur</a:t>
            </a:r>
            <a:br>
              <a:rPr lang="de-DE" sz="1800" dirty="0">
                <a:solidFill>
                  <a:srgbClr val="FFFFFF"/>
                </a:solidFill>
              </a:rPr>
            </a:br>
            <a:endParaRPr lang="de-DE" sz="1800" dirty="0">
              <a:solidFill>
                <a:srgbClr val="FFFFFF"/>
              </a:solidFill>
            </a:endParaRPr>
          </a:p>
          <a:p>
            <a:pPr marL="285750" lvl="0" indent="-285750">
              <a:buClr>
                <a:srgbClr val="FFFFFF"/>
              </a:buClr>
              <a:buSzPts val="1600"/>
              <a:buFont typeface="Arial" panose="020B0604020202020204" pitchFamily="34" charset="0"/>
              <a:buChar char="•"/>
            </a:pPr>
            <a:r>
              <a:rPr lang="de-DE" sz="1800" dirty="0">
                <a:solidFill>
                  <a:srgbClr val="FFFFFF"/>
                </a:solidFill>
              </a:rPr>
              <a:t>Tipp:</a:t>
            </a:r>
            <a:br>
              <a:rPr lang="de-DE" sz="1800" dirty="0">
                <a:solidFill>
                  <a:srgbClr val="FFFFFF"/>
                </a:solidFill>
              </a:rPr>
            </a:br>
            <a:r>
              <a:rPr lang="de-DE" sz="1800" dirty="0">
                <a:solidFill>
                  <a:srgbClr val="FFFFFF"/>
                </a:solidFill>
              </a:rPr>
              <a:t>Verwenden Sie als Vortragender oder Teilnehmer nach Möglichkeit kein Funknetzwerk z.B.</a:t>
            </a:r>
            <a:br>
              <a:rPr lang="de-DE" sz="1800" dirty="0">
                <a:solidFill>
                  <a:srgbClr val="FFFFFF"/>
                </a:solidFill>
              </a:rPr>
            </a:br>
            <a:r>
              <a:rPr lang="de-DE" sz="1800" dirty="0">
                <a:solidFill>
                  <a:srgbClr val="FFFFFF"/>
                </a:solidFill>
              </a:rPr>
              <a:t>WLAN oder Mobilfunk. Im Konferenzraum oder Home Office sollte ein kabelgebundenes Netzwerk möglich sein, unterwegs ist drahtloses Internet nötig.</a:t>
            </a:r>
          </a:p>
        </p:txBody>
      </p:sp>
    </p:spTree>
    <p:extLst>
      <p:ext uri="{BB962C8B-B14F-4D97-AF65-F5344CB8AC3E}">
        <p14:creationId xmlns:p14="http://schemas.microsoft.com/office/powerpoint/2010/main" val="39987761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8"/>
          <p:cNvSpPr txBox="1"/>
          <p:nvPr/>
        </p:nvSpPr>
        <p:spPr>
          <a:xfrm>
            <a:off x="838200" y="6471139"/>
            <a:ext cx="4114800" cy="13554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888888"/>
              </a:buClr>
              <a:buSzPts val="1000"/>
              <a:buFont typeface="Arial"/>
              <a:buNone/>
            </a:pPr>
            <a:r>
              <a:rPr lang="en-US" sz="1000" b="0" i="0" u="none" strike="noStrike" cap="none">
                <a:solidFill>
                  <a:srgbClr val="888888"/>
                </a:solidFill>
                <a:latin typeface="Arial"/>
                <a:ea typeface="Arial"/>
                <a:cs typeface="Arial"/>
                <a:sym typeface="Arial"/>
              </a:rPr>
              <a:t>www.wildix.com</a:t>
            </a:r>
            <a:endParaRPr/>
          </a:p>
        </p:txBody>
      </p:sp>
      <p:sp>
        <p:nvSpPr>
          <p:cNvPr id="193" name="Google Shape;193;p8"/>
          <p:cNvSpPr txBox="1">
            <a:spLocks noGrp="1"/>
          </p:cNvSpPr>
          <p:nvPr>
            <p:ph type="title"/>
          </p:nvPr>
        </p:nvSpPr>
        <p:spPr>
          <a:xfrm>
            <a:off x="838200" y="468881"/>
            <a:ext cx="10515600" cy="387800"/>
          </a:xfrm>
          <a:prstGeom prst="rect">
            <a:avLst/>
          </a:prstGeom>
          <a:noFill/>
          <a:ln>
            <a:noFill/>
          </a:ln>
        </p:spPr>
        <p:txBody>
          <a:bodyPr spcFirstLastPara="1" wrap="square" lIns="0" tIns="0" rIns="0" bIns="0" anchor="t" anchorCtr="0">
            <a:normAutofit/>
          </a:bodyPr>
          <a:lstStyle/>
          <a:p>
            <a:pPr marL="0" marR="0" lvl="0" indent="0" algn="l" rtl="0">
              <a:lnSpc>
                <a:spcPct val="90000"/>
              </a:lnSpc>
              <a:spcBef>
                <a:spcPts val="0"/>
              </a:spcBef>
              <a:spcAft>
                <a:spcPts val="0"/>
              </a:spcAft>
              <a:buClr>
                <a:srgbClr val="FFFFFF"/>
              </a:buClr>
              <a:buSzPts val="2688"/>
              <a:buFont typeface="Arial"/>
              <a:buNone/>
            </a:pPr>
            <a:r>
              <a:rPr lang="en-US" sz="2688" dirty="0"/>
              <a:t>Installations </a:t>
            </a:r>
            <a:r>
              <a:rPr lang="en-US" sz="2688" dirty="0" err="1"/>
              <a:t>Beispiele</a:t>
            </a:r>
            <a:endParaRPr dirty="0"/>
          </a:p>
        </p:txBody>
      </p:sp>
      <p:sp>
        <p:nvSpPr>
          <p:cNvPr id="194" name="Google Shape;194;p8"/>
          <p:cNvSpPr txBox="1">
            <a:spLocks noGrp="1"/>
          </p:cNvSpPr>
          <p:nvPr>
            <p:ph type="sldNum" idx="12"/>
          </p:nvPr>
        </p:nvSpPr>
        <p:spPr>
          <a:xfrm>
            <a:off x="11135826" y="6475411"/>
            <a:ext cx="180575" cy="127001"/>
          </a:xfrm>
          <a:prstGeom prst="rect">
            <a:avLst/>
          </a:prstGeom>
          <a:solidFill>
            <a:srgbClr val="262626"/>
          </a:solidFill>
          <a:ln>
            <a:noFill/>
          </a:ln>
        </p:spPr>
        <p:txBody>
          <a:bodyPr spcFirstLastPara="1" wrap="square" lIns="0" tIns="0" rIns="0" bIns="0" anchor="ctr" anchorCtr="0">
            <a:spAutoFit/>
          </a:bodyPr>
          <a:lstStyle/>
          <a:p>
            <a:pPr marL="0" lvl="0" indent="0" algn="ctr" rtl="0">
              <a:lnSpc>
                <a:spcPct val="100000"/>
              </a:lnSpc>
              <a:spcBef>
                <a:spcPts val="0"/>
              </a:spcBef>
              <a:spcAft>
                <a:spcPts val="0"/>
              </a:spcAft>
              <a:buClr>
                <a:srgbClr val="FFFFFF"/>
              </a:buClr>
              <a:buSzPts val="800"/>
              <a:buFont typeface="Arial"/>
              <a:buNone/>
            </a:pPr>
            <a:fld id="{00000000-1234-1234-1234-123412341234}" type="slidenum">
              <a:rPr lang="en-US" sz="800">
                <a:solidFill>
                  <a:srgbClr val="FFFFFF"/>
                </a:solidFill>
              </a:rPr>
              <a:t>12</a:t>
            </a:fld>
            <a:endParaRPr/>
          </a:p>
        </p:txBody>
      </p:sp>
      <p:grpSp>
        <p:nvGrpSpPr>
          <p:cNvPr id="195" name="Google Shape;195;p8"/>
          <p:cNvGrpSpPr/>
          <p:nvPr/>
        </p:nvGrpSpPr>
        <p:grpSpPr>
          <a:xfrm>
            <a:off x="838200" y="1479911"/>
            <a:ext cx="10515602" cy="4435026"/>
            <a:chOff x="0" y="0"/>
            <a:chExt cx="10515600" cy="4435024"/>
          </a:xfrm>
        </p:grpSpPr>
        <p:pic>
          <p:nvPicPr>
            <p:cNvPr id="196" name="Google Shape;196;p8" descr="Google Shape;200;p17"/>
            <p:cNvPicPr preferRelativeResize="0"/>
            <p:nvPr/>
          </p:nvPicPr>
          <p:blipFill rotWithShape="1">
            <a:blip r:embed="rId3">
              <a:alphaModFix/>
            </a:blip>
            <a:srcRect l="11064" r="11062"/>
            <a:stretch/>
          </p:blipFill>
          <p:spPr>
            <a:xfrm>
              <a:off x="0" y="0"/>
              <a:ext cx="5181601" cy="4435024"/>
            </a:xfrm>
            <a:prstGeom prst="rect">
              <a:avLst/>
            </a:prstGeom>
            <a:noFill/>
            <a:ln>
              <a:noFill/>
            </a:ln>
          </p:spPr>
        </p:pic>
        <p:pic>
          <p:nvPicPr>
            <p:cNvPr id="197" name="Google Shape;197;p8" descr="Google Shape;201;p17"/>
            <p:cNvPicPr preferRelativeResize="0"/>
            <p:nvPr/>
          </p:nvPicPr>
          <p:blipFill rotWithShape="1">
            <a:blip r:embed="rId4">
              <a:alphaModFix/>
            </a:blip>
            <a:srcRect/>
            <a:stretch/>
          </p:blipFill>
          <p:spPr>
            <a:xfrm>
              <a:off x="5333998" y="0"/>
              <a:ext cx="5181602" cy="2099469"/>
            </a:xfrm>
            <a:prstGeom prst="rect">
              <a:avLst/>
            </a:prstGeom>
            <a:noFill/>
            <a:ln>
              <a:noFill/>
            </a:ln>
          </p:spPr>
        </p:pic>
        <p:pic>
          <p:nvPicPr>
            <p:cNvPr id="198" name="Google Shape;198;p8" descr="Google Shape;202;p17"/>
            <p:cNvPicPr preferRelativeResize="0"/>
            <p:nvPr/>
          </p:nvPicPr>
          <p:blipFill rotWithShape="1">
            <a:blip r:embed="rId5">
              <a:alphaModFix/>
            </a:blip>
            <a:srcRect/>
            <a:stretch/>
          </p:blipFill>
          <p:spPr>
            <a:xfrm>
              <a:off x="5333998" y="2251869"/>
              <a:ext cx="5181602" cy="2183155"/>
            </a:xfrm>
            <a:prstGeom prst="rect">
              <a:avLst/>
            </a:prstGeom>
            <a:noFill/>
            <a:ln>
              <a:noFill/>
            </a:ln>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8"/>
          <p:cNvSpPr txBox="1"/>
          <p:nvPr/>
        </p:nvSpPr>
        <p:spPr>
          <a:xfrm>
            <a:off x="838200" y="6471139"/>
            <a:ext cx="4114800" cy="13554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888888"/>
              </a:buClr>
              <a:buSzPts val="1000"/>
              <a:buFont typeface="Arial"/>
              <a:buNone/>
            </a:pPr>
            <a:r>
              <a:rPr lang="en-US" sz="1000" b="0" i="0" u="none" strike="noStrike" cap="none">
                <a:solidFill>
                  <a:srgbClr val="888888"/>
                </a:solidFill>
                <a:latin typeface="Arial"/>
                <a:ea typeface="Arial"/>
                <a:cs typeface="Arial"/>
                <a:sym typeface="Arial"/>
              </a:rPr>
              <a:t>www.wildix.com</a:t>
            </a:r>
            <a:endParaRPr/>
          </a:p>
        </p:txBody>
      </p:sp>
      <p:sp>
        <p:nvSpPr>
          <p:cNvPr id="193" name="Google Shape;193;p8"/>
          <p:cNvSpPr txBox="1">
            <a:spLocks noGrp="1"/>
          </p:cNvSpPr>
          <p:nvPr>
            <p:ph type="title"/>
          </p:nvPr>
        </p:nvSpPr>
        <p:spPr>
          <a:xfrm>
            <a:off x="838200" y="468881"/>
            <a:ext cx="10515600" cy="387800"/>
          </a:xfrm>
          <a:prstGeom prst="rect">
            <a:avLst/>
          </a:prstGeom>
          <a:noFill/>
          <a:ln>
            <a:noFill/>
          </a:ln>
        </p:spPr>
        <p:txBody>
          <a:bodyPr spcFirstLastPara="1" wrap="square" lIns="0" tIns="0" rIns="0" bIns="0" anchor="t" anchorCtr="0">
            <a:normAutofit/>
          </a:bodyPr>
          <a:lstStyle/>
          <a:p>
            <a:pPr marL="0" marR="0" lvl="0" indent="0" algn="l" rtl="0">
              <a:lnSpc>
                <a:spcPct val="90000"/>
              </a:lnSpc>
              <a:spcBef>
                <a:spcPts val="0"/>
              </a:spcBef>
              <a:spcAft>
                <a:spcPts val="0"/>
              </a:spcAft>
              <a:buClr>
                <a:srgbClr val="FFFFFF"/>
              </a:buClr>
              <a:buSzPts val="2688"/>
              <a:buFont typeface="Arial"/>
              <a:buNone/>
            </a:pPr>
            <a:r>
              <a:rPr lang="en-US" sz="2688" dirty="0"/>
              <a:t>Installations </a:t>
            </a:r>
            <a:r>
              <a:rPr lang="en-US" sz="2688" dirty="0" err="1"/>
              <a:t>Beispiele</a:t>
            </a:r>
            <a:endParaRPr dirty="0"/>
          </a:p>
        </p:txBody>
      </p:sp>
      <p:sp>
        <p:nvSpPr>
          <p:cNvPr id="194" name="Google Shape;194;p8"/>
          <p:cNvSpPr txBox="1">
            <a:spLocks noGrp="1"/>
          </p:cNvSpPr>
          <p:nvPr>
            <p:ph type="sldNum" idx="12"/>
          </p:nvPr>
        </p:nvSpPr>
        <p:spPr>
          <a:xfrm>
            <a:off x="11135826" y="6475411"/>
            <a:ext cx="180575" cy="127001"/>
          </a:xfrm>
          <a:prstGeom prst="rect">
            <a:avLst/>
          </a:prstGeom>
          <a:solidFill>
            <a:srgbClr val="262626"/>
          </a:solidFill>
          <a:ln>
            <a:noFill/>
          </a:ln>
        </p:spPr>
        <p:txBody>
          <a:bodyPr spcFirstLastPara="1" wrap="square" lIns="0" tIns="0" rIns="0" bIns="0" anchor="ctr" anchorCtr="0">
            <a:spAutoFit/>
          </a:bodyPr>
          <a:lstStyle/>
          <a:p>
            <a:pPr marL="0" lvl="0" indent="0" algn="ctr" rtl="0">
              <a:lnSpc>
                <a:spcPct val="100000"/>
              </a:lnSpc>
              <a:spcBef>
                <a:spcPts val="0"/>
              </a:spcBef>
              <a:spcAft>
                <a:spcPts val="0"/>
              </a:spcAft>
              <a:buClr>
                <a:srgbClr val="FFFFFF"/>
              </a:buClr>
              <a:buSzPts val="800"/>
              <a:buFont typeface="Arial"/>
              <a:buNone/>
            </a:pPr>
            <a:fld id="{00000000-1234-1234-1234-123412341234}" type="slidenum">
              <a:rPr lang="en-US" sz="800">
                <a:solidFill>
                  <a:srgbClr val="FFFFFF"/>
                </a:solidFill>
              </a:rPr>
              <a:t>13</a:t>
            </a:fld>
            <a:endParaRPr/>
          </a:p>
        </p:txBody>
      </p:sp>
      <p:pic>
        <p:nvPicPr>
          <p:cNvPr id="9" name="Grafik 8" descr="Ein Bild, das Elektronik, Monitor, drinnen, Tisch enthält.&#10;&#10;Automatisch generierte Beschreibung">
            <a:extLst>
              <a:ext uri="{FF2B5EF4-FFF2-40B4-BE49-F238E27FC236}">
                <a16:creationId xmlns:a16="http://schemas.microsoft.com/office/drawing/2014/main" id="{AA071FA2-531E-4C81-8354-BF656FFDD7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060" y="1597140"/>
            <a:ext cx="7138495" cy="4706946"/>
          </a:xfrm>
          <a:prstGeom prst="rect">
            <a:avLst/>
          </a:prstGeom>
        </p:spPr>
      </p:pic>
      <p:pic>
        <p:nvPicPr>
          <p:cNvPr id="10" name="Grafik 9" descr="Ein Bild, das drinnen, Tisch, aus Holz, lebend enthält.&#10;&#10;Automatisch generierte Beschreibung">
            <a:extLst>
              <a:ext uri="{FF2B5EF4-FFF2-40B4-BE49-F238E27FC236}">
                <a16:creationId xmlns:a16="http://schemas.microsoft.com/office/drawing/2014/main" id="{8ABC8CD1-60D2-4E22-ADA4-4BDE9ED04A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7792" y="1592189"/>
            <a:ext cx="5134571" cy="4706947"/>
          </a:xfrm>
          <a:prstGeom prst="rect">
            <a:avLst/>
          </a:prstGeom>
        </p:spPr>
      </p:pic>
    </p:spTree>
    <p:extLst>
      <p:ext uri="{BB962C8B-B14F-4D97-AF65-F5344CB8AC3E}">
        <p14:creationId xmlns:p14="http://schemas.microsoft.com/office/powerpoint/2010/main" val="6508365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8"/>
          <p:cNvSpPr txBox="1"/>
          <p:nvPr/>
        </p:nvSpPr>
        <p:spPr>
          <a:xfrm>
            <a:off x="838200" y="6471139"/>
            <a:ext cx="4114800" cy="13554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888888"/>
              </a:buClr>
              <a:buSzPts val="1000"/>
              <a:buFont typeface="Arial"/>
              <a:buNone/>
            </a:pPr>
            <a:r>
              <a:rPr lang="en-US" sz="1000" b="0" i="0" u="none" strike="noStrike" cap="none">
                <a:solidFill>
                  <a:srgbClr val="888888"/>
                </a:solidFill>
                <a:latin typeface="Arial"/>
                <a:ea typeface="Arial"/>
                <a:cs typeface="Arial"/>
                <a:sym typeface="Arial"/>
              </a:rPr>
              <a:t>www.wildix.com</a:t>
            </a:r>
            <a:endParaRPr/>
          </a:p>
        </p:txBody>
      </p:sp>
      <p:sp>
        <p:nvSpPr>
          <p:cNvPr id="193" name="Google Shape;193;p8"/>
          <p:cNvSpPr txBox="1">
            <a:spLocks noGrp="1"/>
          </p:cNvSpPr>
          <p:nvPr>
            <p:ph type="title"/>
          </p:nvPr>
        </p:nvSpPr>
        <p:spPr>
          <a:xfrm>
            <a:off x="838200" y="468881"/>
            <a:ext cx="10515600" cy="387800"/>
          </a:xfrm>
          <a:prstGeom prst="rect">
            <a:avLst/>
          </a:prstGeom>
          <a:noFill/>
          <a:ln>
            <a:noFill/>
          </a:ln>
        </p:spPr>
        <p:txBody>
          <a:bodyPr spcFirstLastPara="1" wrap="square" lIns="0" tIns="0" rIns="0" bIns="0" anchor="t" anchorCtr="0">
            <a:normAutofit/>
          </a:bodyPr>
          <a:lstStyle/>
          <a:p>
            <a:pPr marL="0" marR="0" lvl="0" indent="0" algn="l" rtl="0">
              <a:lnSpc>
                <a:spcPct val="90000"/>
              </a:lnSpc>
              <a:spcBef>
                <a:spcPts val="0"/>
              </a:spcBef>
              <a:spcAft>
                <a:spcPts val="0"/>
              </a:spcAft>
              <a:buClr>
                <a:srgbClr val="FFFFFF"/>
              </a:buClr>
              <a:buSzPts val="2688"/>
              <a:buFont typeface="Arial"/>
              <a:buNone/>
            </a:pPr>
            <a:r>
              <a:rPr lang="en-US" sz="2688" dirty="0"/>
              <a:t>Installations </a:t>
            </a:r>
            <a:r>
              <a:rPr lang="en-US" sz="2688" dirty="0" err="1"/>
              <a:t>Beispiele</a:t>
            </a:r>
            <a:endParaRPr dirty="0"/>
          </a:p>
        </p:txBody>
      </p:sp>
      <p:sp>
        <p:nvSpPr>
          <p:cNvPr id="194" name="Google Shape;194;p8"/>
          <p:cNvSpPr txBox="1">
            <a:spLocks noGrp="1"/>
          </p:cNvSpPr>
          <p:nvPr>
            <p:ph type="sldNum" idx="12"/>
          </p:nvPr>
        </p:nvSpPr>
        <p:spPr>
          <a:xfrm>
            <a:off x="11135826" y="6475411"/>
            <a:ext cx="180575" cy="127001"/>
          </a:xfrm>
          <a:prstGeom prst="rect">
            <a:avLst/>
          </a:prstGeom>
          <a:solidFill>
            <a:srgbClr val="262626"/>
          </a:solidFill>
          <a:ln>
            <a:noFill/>
          </a:ln>
        </p:spPr>
        <p:txBody>
          <a:bodyPr spcFirstLastPara="1" wrap="square" lIns="0" tIns="0" rIns="0" bIns="0" anchor="ctr" anchorCtr="0">
            <a:spAutoFit/>
          </a:bodyPr>
          <a:lstStyle/>
          <a:p>
            <a:pPr marL="0" lvl="0" indent="0" algn="ctr" rtl="0">
              <a:lnSpc>
                <a:spcPct val="100000"/>
              </a:lnSpc>
              <a:spcBef>
                <a:spcPts val="0"/>
              </a:spcBef>
              <a:spcAft>
                <a:spcPts val="0"/>
              </a:spcAft>
              <a:buClr>
                <a:srgbClr val="FFFFFF"/>
              </a:buClr>
              <a:buSzPts val="800"/>
              <a:buFont typeface="Arial"/>
              <a:buNone/>
            </a:pPr>
            <a:fld id="{00000000-1234-1234-1234-123412341234}" type="slidenum">
              <a:rPr lang="en-US" sz="800">
                <a:solidFill>
                  <a:srgbClr val="FFFFFF"/>
                </a:solidFill>
              </a:rPr>
              <a:t>14</a:t>
            </a:fld>
            <a:endParaRPr/>
          </a:p>
        </p:txBody>
      </p:sp>
      <p:pic>
        <p:nvPicPr>
          <p:cNvPr id="5" name="Grafik 4" descr="Ein Bild, das Fernsehen, drinnen, flach, Monitor enthält.&#10;&#10;Automatisch generierte Beschreibung">
            <a:extLst>
              <a:ext uri="{FF2B5EF4-FFF2-40B4-BE49-F238E27FC236}">
                <a16:creationId xmlns:a16="http://schemas.microsoft.com/office/drawing/2014/main" id="{56794002-D153-4E31-B457-44F19F9A19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138170"/>
            <a:ext cx="7001265" cy="5250949"/>
          </a:xfrm>
          <a:prstGeom prst="rect">
            <a:avLst/>
          </a:prstGeom>
        </p:spPr>
      </p:pic>
    </p:spTree>
    <p:extLst>
      <p:ext uri="{BB962C8B-B14F-4D97-AF65-F5344CB8AC3E}">
        <p14:creationId xmlns:p14="http://schemas.microsoft.com/office/powerpoint/2010/main" val="25069107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8"/>
          <p:cNvSpPr txBox="1"/>
          <p:nvPr/>
        </p:nvSpPr>
        <p:spPr>
          <a:xfrm>
            <a:off x="838200" y="6471139"/>
            <a:ext cx="4114800" cy="13554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888888"/>
              </a:buClr>
              <a:buSzPts val="1000"/>
              <a:buFont typeface="Arial"/>
              <a:buNone/>
            </a:pPr>
            <a:r>
              <a:rPr lang="en-US" sz="1000" b="0" i="0" u="none" strike="noStrike" cap="none">
                <a:solidFill>
                  <a:srgbClr val="888888"/>
                </a:solidFill>
                <a:latin typeface="Arial"/>
                <a:ea typeface="Arial"/>
                <a:cs typeface="Arial"/>
                <a:sym typeface="Arial"/>
              </a:rPr>
              <a:t>www.wildix.com</a:t>
            </a:r>
            <a:endParaRPr/>
          </a:p>
        </p:txBody>
      </p:sp>
      <p:sp>
        <p:nvSpPr>
          <p:cNvPr id="193" name="Google Shape;193;p8"/>
          <p:cNvSpPr txBox="1">
            <a:spLocks noGrp="1"/>
          </p:cNvSpPr>
          <p:nvPr>
            <p:ph type="title"/>
          </p:nvPr>
        </p:nvSpPr>
        <p:spPr>
          <a:xfrm>
            <a:off x="838200" y="468881"/>
            <a:ext cx="10515600" cy="387800"/>
          </a:xfrm>
          <a:prstGeom prst="rect">
            <a:avLst/>
          </a:prstGeom>
          <a:noFill/>
          <a:ln>
            <a:noFill/>
          </a:ln>
        </p:spPr>
        <p:txBody>
          <a:bodyPr spcFirstLastPara="1" wrap="square" lIns="0" tIns="0" rIns="0" bIns="0" anchor="t" anchorCtr="0">
            <a:normAutofit/>
          </a:bodyPr>
          <a:lstStyle/>
          <a:p>
            <a:pPr marL="0" marR="0" lvl="0" indent="0" algn="l" rtl="0">
              <a:lnSpc>
                <a:spcPct val="90000"/>
              </a:lnSpc>
              <a:spcBef>
                <a:spcPts val="0"/>
              </a:spcBef>
              <a:spcAft>
                <a:spcPts val="0"/>
              </a:spcAft>
              <a:buClr>
                <a:srgbClr val="FFFFFF"/>
              </a:buClr>
              <a:buSzPts val="2688"/>
              <a:buFont typeface="Arial"/>
              <a:buNone/>
            </a:pPr>
            <a:r>
              <a:rPr lang="en-US" sz="2688" dirty="0"/>
              <a:t>Installations </a:t>
            </a:r>
            <a:r>
              <a:rPr lang="en-US" sz="2688" dirty="0" err="1"/>
              <a:t>Beispiele</a:t>
            </a:r>
            <a:endParaRPr dirty="0"/>
          </a:p>
        </p:txBody>
      </p:sp>
      <p:sp>
        <p:nvSpPr>
          <p:cNvPr id="194" name="Google Shape;194;p8"/>
          <p:cNvSpPr txBox="1">
            <a:spLocks noGrp="1"/>
          </p:cNvSpPr>
          <p:nvPr>
            <p:ph type="sldNum" idx="12"/>
          </p:nvPr>
        </p:nvSpPr>
        <p:spPr>
          <a:xfrm>
            <a:off x="11135826" y="6475411"/>
            <a:ext cx="180575" cy="127001"/>
          </a:xfrm>
          <a:prstGeom prst="rect">
            <a:avLst/>
          </a:prstGeom>
          <a:solidFill>
            <a:srgbClr val="262626"/>
          </a:solidFill>
          <a:ln>
            <a:noFill/>
          </a:ln>
        </p:spPr>
        <p:txBody>
          <a:bodyPr spcFirstLastPara="1" wrap="square" lIns="0" tIns="0" rIns="0" bIns="0" anchor="ctr" anchorCtr="0">
            <a:spAutoFit/>
          </a:bodyPr>
          <a:lstStyle/>
          <a:p>
            <a:pPr marL="0" lvl="0" indent="0" algn="ctr" rtl="0">
              <a:lnSpc>
                <a:spcPct val="100000"/>
              </a:lnSpc>
              <a:spcBef>
                <a:spcPts val="0"/>
              </a:spcBef>
              <a:spcAft>
                <a:spcPts val="0"/>
              </a:spcAft>
              <a:buClr>
                <a:srgbClr val="FFFFFF"/>
              </a:buClr>
              <a:buSzPts val="800"/>
              <a:buFont typeface="Arial"/>
              <a:buNone/>
            </a:pPr>
            <a:fld id="{00000000-1234-1234-1234-123412341234}" type="slidenum">
              <a:rPr lang="en-US" sz="800">
                <a:solidFill>
                  <a:srgbClr val="FFFFFF"/>
                </a:solidFill>
              </a:rPr>
              <a:t>15</a:t>
            </a:fld>
            <a:endParaRPr/>
          </a:p>
        </p:txBody>
      </p:sp>
      <p:pic>
        <p:nvPicPr>
          <p:cNvPr id="5" name="Grafik 4">
            <a:extLst>
              <a:ext uri="{FF2B5EF4-FFF2-40B4-BE49-F238E27FC236}">
                <a16:creationId xmlns:a16="http://schemas.microsoft.com/office/drawing/2014/main" id="{BBFC8C0D-5B1A-4662-B230-94A8DBEEC9BD}"/>
              </a:ext>
            </a:extLst>
          </p:cNvPr>
          <p:cNvPicPr>
            <a:picLocks noChangeAspect="1"/>
          </p:cNvPicPr>
          <p:nvPr/>
        </p:nvPicPr>
        <p:blipFill>
          <a:blip r:embed="rId3"/>
          <a:stretch>
            <a:fillRect/>
          </a:stretch>
        </p:blipFill>
        <p:spPr>
          <a:xfrm>
            <a:off x="838200" y="977454"/>
            <a:ext cx="7215554" cy="5411665"/>
          </a:xfrm>
          <a:prstGeom prst="rect">
            <a:avLst/>
          </a:prstGeom>
        </p:spPr>
      </p:pic>
    </p:spTree>
    <p:extLst>
      <p:ext uri="{BB962C8B-B14F-4D97-AF65-F5344CB8AC3E}">
        <p14:creationId xmlns:p14="http://schemas.microsoft.com/office/powerpoint/2010/main" val="22515654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8"/>
          <p:cNvSpPr txBox="1"/>
          <p:nvPr/>
        </p:nvSpPr>
        <p:spPr>
          <a:xfrm>
            <a:off x="838200" y="6471139"/>
            <a:ext cx="4114800" cy="13554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888888"/>
              </a:buClr>
              <a:buSzPts val="1000"/>
              <a:buFont typeface="Arial"/>
              <a:buNone/>
            </a:pPr>
            <a:r>
              <a:rPr lang="en-US" sz="1000" b="0" i="0" u="none" strike="noStrike" cap="none">
                <a:solidFill>
                  <a:srgbClr val="888888"/>
                </a:solidFill>
                <a:latin typeface="Arial"/>
                <a:ea typeface="Arial"/>
                <a:cs typeface="Arial"/>
                <a:sym typeface="Arial"/>
              </a:rPr>
              <a:t>www.wildix.com</a:t>
            </a:r>
            <a:endParaRPr/>
          </a:p>
        </p:txBody>
      </p:sp>
      <p:sp>
        <p:nvSpPr>
          <p:cNvPr id="193" name="Google Shape;193;p8"/>
          <p:cNvSpPr txBox="1">
            <a:spLocks noGrp="1"/>
          </p:cNvSpPr>
          <p:nvPr>
            <p:ph type="title"/>
          </p:nvPr>
        </p:nvSpPr>
        <p:spPr>
          <a:xfrm>
            <a:off x="838200" y="468881"/>
            <a:ext cx="10515600" cy="387800"/>
          </a:xfrm>
          <a:prstGeom prst="rect">
            <a:avLst/>
          </a:prstGeom>
          <a:noFill/>
          <a:ln>
            <a:noFill/>
          </a:ln>
        </p:spPr>
        <p:txBody>
          <a:bodyPr spcFirstLastPara="1" wrap="square" lIns="0" tIns="0" rIns="0" bIns="0" anchor="t" anchorCtr="0">
            <a:normAutofit/>
          </a:bodyPr>
          <a:lstStyle/>
          <a:p>
            <a:pPr marL="0" marR="0" lvl="0" indent="0" algn="l" rtl="0">
              <a:lnSpc>
                <a:spcPct val="90000"/>
              </a:lnSpc>
              <a:spcBef>
                <a:spcPts val="0"/>
              </a:spcBef>
              <a:spcAft>
                <a:spcPts val="0"/>
              </a:spcAft>
              <a:buClr>
                <a:srgbClr val="FFFFFF"/>
              </a:buClr>
              <a:buSzPts val="2688"/>
              <a:buFont typeface="Arial"/>
              <a:buNone/>
            </a:pPr>
            <a:r>
              <a:rPr lang="en-US" sz="2688" dirty="0"/>
              <a:t>Installations </a:t>
            </a:r>
            <a:r>
              <a:rPr lang="en-US" sz="2688" dirty="0" err="1"/>
              <a:t>Beispiele</a:t>
            </a:r>
            <a:endParaRPr dirty="0"/>
          </a:p>
        </p:txBody>
      </p:sp>
      <p:sp>
        <p:nvSpPr>
          <p:cNvPr id="194" name="Google Shape;194;p8"/>
          <p:cNvSpPr txBox="1">
            <a:spLocks noGrp="1"/>
          </p:cNvSpPr>
          <p:nvPr>
            <p:ph type="sldNum" idx="12"/>
          </p:nvPr>
        </p:nvSpPr>
        <p:spPr>
          <a:xfrm>
            <a:off x="11135826" y="6475411"/>
            <a:ext cx="180575" cy="127001"/>
          </a:xfrm>
          <a:prstGeom prst="rect">
            <a:avLst/>
          </a:prstGeom>
          <a:solidFill>
            <a:srgbClr val="262626"/>
          </a:solidFill>
          <a:ln>
            <a:noFill/>
          </a:ln>
        </p:spPr>
        <p:txBody>
          <a:bodyPr spcFirstLastPara="1" wrap="square" lIns="0" tIns="0" rIns="0" bIns="0" anchor="ctr" anchorCtr="0">
            <a:spAutoFit/>
          </a:bodyPr>
          <a:lstStyle/>
          <a:p>
            <a:pPr marL="0" lvl="0" indent="0" algn="ctr" rtl="0">
              <a:lnSpc>
                <a:spcPct val="100000"/>
              </a:lnSpc>
              <a:spcBef>
                <a:spcPts val="0"/>
              </a:spcBef>
              <a:spcAft>
                <a:spcPts val="0"/>
              </a:spcAft>
              <a:buClr>
                <a:srgbClr val="FFFFFF"/>
              </a:buClr>
              <a:buSzPts val="800"/>
              <a:buFont typeface="Arial"/>
              <a:buNone/>
            </a:pPr>
            <a:fld id="{00000000-1234-1234-1234-123412341234}" type="slidenum">
              <a:rPr lang="en-US" sz="800">
                <a:solidFill>
                  <a:srgbClr val="FFFFFF"/>
                </a:solidFill>
              </a:rPr>
              <a:t>16</a:t>
            </a:fld>
            <a:endParaRPr/>
          </a:p>
        </p:txBody>
      </p:sp>
      <p:pic>
        <p:nvPicPr>
          <p:cNvPr id="5" name="Grafik 4">
            <a:extLst>
              <a:ext uri="{FF2B5EF4-FFF2-40B4-BE49-F238E27FC236}">
                <a16:creationId xmlns:a16="http://schemas.microsoft.com/office/drawing/2014/main" id="{6C478A1D-9ECC-4B53-90C9-EFFBE4C46A46}"/>
              </a:ext>
            </a:extLst>
          </p:cNvPr>
          <p:cNvPicPr>
            <a:picLocks noChangeAspect="1"/>
          </p:cNvPicPr>
          <p:nvPr/>
        </p:nvPicPr>
        <p:blipFill>
          <a:blip r:embed="rId3"/>
          <a:stretch>
            <a:fillRect/>
          </a:stretch>
        </p:blipFill>
        <p:spPr>
          <a:xfrm>
            <a:off x="838200" y="1063869"/>
            <a:ext cx="9004386" cy="5325250"/>
          </a:xfrm>
          <a:prstGeom prst="rect">
            <a:avLst/>
          </a:prstGeom>
        </p:spPr>
      </p:pic>
    </p:spTree>
    <p:extLst>
      <p:ext uri="{BB962C8B-B14F-4D97-AF65-F5344CB8AC3E}">
        <p14:creationId xmlns:p14="http://schemas.microsoft.com/office/powerpoint/2010/main" val="6852293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07"/>
        <p:cNvGrpSpPr/>
        <p:nvPr/>
      </p:nvGrpSpPr>
      <p:grpSpPr>
        <a:xfrm>
          <a:off x="0" y="0"/>
          <a:ext cx="0" cy="0"/>
          <a:chOff x="0" y="0"/>
          <a:chExt cx="0" cy="0"/>
        </a:xfrm>
      </p:grpSpPr>
      <p:sp>
        <p:nvSpPr>
          <p:cNvPr id="208" name="Google Shape;208;p10"/>
          <p:cNvSpPr txBox="1"/>
          <p:nvPr/>
        </p:nvSpPr>
        <p:spPr>
          <a:xfrm>
            <a:off x="838200" y="6471139"/>
            <a:ext cx="4114800" cy="13554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888888"/>
              </a:buClr>
              <a:buSzPts val="1000"/>
              <a:buFont typeface="Arial"/>
              <a:buNone/>
            </a:pPr>
            <a:r>
              <a:rPr lang="en-US" sz="1000" b="0" i="0" u="none" strike="noStrike" cap="none">
                <a:solidFill>
                  <a:srgbClr val="888888"/>
                </a:solidFill>
                <a:latin typeface="Arial"/>
                <a:ea typeface="Arial"/>
                <a:cs typeface="Arial"/>
                <a:sym typeface="Arial"/>
              </a:rPr>
              <a:t>www.wildix.com</a:t>
            </a:r>
            <a:endParaRPr/>
          </a:p>
        </p:txBody>
      </p:sp>
      <p:sp>
        <p:nvSpPr>
          <p:cNvPr id="209" name="Google Shape;209;p10"/>
          <p:cNvSpPr txBox="1">
            <a:spLocks noGrp="1"/>
          </p:cNvSpPr>
          <p:nvPr>
            <p:ph type="sldNum" idx="12"/>
          </p:nvPr>
        </p:nvSpPr>
        <p:spPr>
          <a:xfrm>
            <a:off x="11135826" y="6475411"/>
            <a:ext cx="180575" cy="127001"/>
          </a:xfrm>
          <a:prstGeom prst="rect">
            <a:avLst/>
          </a:prstGeom>
          <a:solidFill>
            <a:srgbClr val="262626"/>
          </a:solidFill>
          <a:ln>
            <a:noFill/>
          </a:ln>
        </p:spPr>
        <p:txBody>
          <a:bodyPr spcFirstLastPara="1" wrap="square" lIns="0" tIns="0" rIns="0" bIns="0" anchor="ctr" anchorCtr="0">
            <a:spAutoFit/>
          </a:bodyPr>
          <a:lstStyle/>
          <a:p>
            <a:pPr marL="0" lvl="0" indent="0" algn="ctr" rtl="0">
              <a:lnSpc>
                <a:spcPct val="100000"/>
              </a:lnSpc>
              <a:spcBef>
                <a:spcPts val="0"/>
              </a:spcBef>
              <a:spcAft>
                <a:spcPts val="0"/>
              </a:spcAft>
              <a:buClr>
                <a:srgbClr val="FFFFFF"/>
              </a:buClr>
              <a:buSzPts val="800"/>
              <a:buFont typeface="Arial"/>
              <a:buNone/>
            </a:pPr>
            <a:fld id="{00000000-1234-1234-1234-123412341234}" type="slidenum">
              <a:rPr lang="en-US" sz="800">
                <a:solidFill>
                  <a:srgbClr val="FFFFFF"/>
                </a:solidFill>
              </a:rPr>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Shape 159"/>
        <p:cNvGrpSpPr/>
        <p:nvPr/>
      </p:nvGrpSpPr>
      <p:grpSpPr>
        <a:xfrm>
          <a:off x="0" y="0"/>
          <a:ext cx="0" cy="0"/>
          <a:chOff x="0" y="0"/>
          <a:chExt cx="0" cy="0"/>
        </a:xfrm>
      </p:grpSpPr>
      <p:sp>
        <p:nvSpPr>
          <p:cNvPr id="160" name="Google Shape;160;p6"/>
          <p:cNvSpPr txBox="1"/>
          <p:nvPr/>
        </p:nvSpPr>
        <p:spPr>
          <a:xfrm>
            <a:off x="838200" y="6471139"/>
            <a:ext cx="4114800" cy="13554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888888"/>
              </a:buClr>
              <a:buSzPts val="1000"/>
              <a:buFont typeface="Arial"/>
              <a:buNone/>
            </a:pPr>
            <a:r>
              <a:rPr lang="en-US" sz="1000" b="0" i="0" u="none" strike="noStrike" cap="none">
                <a:solidFill>
                  <a:srgbClr val="888888"/>
                </a:solidFill>
                <a:latin typeface="Arial"/>
                <a:ea typeface="Arial"/>
                <a:cs typeface="Arial"/>
                <a:sym typeface="Arial"/>
              </a:rPr>
              <a:t>www.wildix.com</a:t>
            </a:r>
            <a:endParaRPr/>
          </a:p>
        </p:txBody>
      </p:sp>
      <p:sp>
        <p:nvSpPr>
          <p:cNvPr id="161" name="Google Shape;161;p6"/>
          <p:cNvSpPr txBox="1">
            <a:spLocks noGrp="1"/>
          </p:cNvSpPr>
          <p:nvPr>
            <p:ph type="title"/>
          </p:nvPr>
        </p:nvSpPr>
        <p:spPr>
          <a:xfrm>
            <a:off x="838200" y="468881"/>
            <a:ext cx="10515600" cy="387800"/>
          </a:xfrm>
          <a:prstGeom prst="rect">
            <a:avLst/>
          </a:prstGeom>
          <a:noFill/>
          <a:ln>
            <a:noFill/>
          </a:ln>
        </p:spPr>
        <p:txBody>
          <a:bodyPr spcFirstLastPara="1" wrap="square" lIns="0" tIns="0" rIns="0" bIns="0" anchor="t" anchorCtr="0">
            <a:normAutofit/>
          </a:bodyPr>
          <a:lstStyle/>
          <a:p>
            <a:pPr marL="0" marR="0" lvl="0" indent="0" algn="l" rtl="0">
              <a:lnSpc>
                <a:spcPct val="90000"/>
              </a:lnSpc>
              <a:spcBef>
                <a:spcPts val="0"/>
              </a:spcBef>
              <a:spcAft>
                <a:spcPts val="0"/>
              </a:spcAft>
              <a:buClr>
                <a:srgbClr val="FFFFFF"/>
              </a:buClr>
              <a:buSzPts val="2688"/>
              <a:buFont typeface="Arial"/>
              <a:buNone/>
            </a:pPr>
            <a:r>
              <a:rPr lang="en-US" sz="2688"/>
              <a:t>Title Goes Here</a:t>
            </a:r>
            <a:endParaRPr/>
          </a:p>
        </p:txBody>
      </p:sp>
      <p:sp>
        <p:nvSpPr>
          <p:cNvPr id="162" name="Google Shape;162;p6"/>
          <p:cNvSpPr txBox="1">
            <a:spLocks noGrp="1"/>
          </p:cNvSpPr>
          <p:nvPr>
            <p:ph type="sldNum" idx="12"/>
          </p:nvPr>
        </p:nvSpPr>
        <p:spPr>
          <a:xfrm>
            <a:off x="11135826" y="6475411"/>
            <a:ext cx="180575" cy="127001"/>
          </a:xfrm>
          <a:prstGeom prst="rect">
            <a:avLst/>
          </a:prstGeom>
          <a:solidFill>
            <a:srgbClr val="262626"/>
          </a:solidFill>
          <a:ln>
            <a:noFill/>
          </a:ln>
        </p:spPr>
        <p:txBody>
          <a:bodyPr spcFirstLastPara="1" wrap="square" lIns="0" tIns="0" rIns="0" bIns="0" anchor="ctr" anchorCtr="0">
            <a:spAutoFit/>
          </a:bodyPr>
          <a:lstStyle/>
          <a:p>
            <a:pPr marL="0" lvl="0" indent="0" algn="ctr" rtl="0">
              <a:lnSpc>
                <a:spcPct val="100000"/>
              </a:lnSpc>
              <a:spcBef>
                <a:spcPts val="0"/>
              </a:spcBef>
              <a:spcAft>
                <a:spcPts val="0"/>
              </a:spcAft>
              <a:buClr>
                <a:srgbClr val="FFFFFF"/>
              </a:buClr>
              <a:buSzPts val="800"/>
              <a:buFont typeface="Arial"/>
              <a:buNone/>
            </a:pPr>
            <a:fld id="{00000000-1234-1234-1234-123412341234}" type="slidenum">
              <a:rPr lang="en-US" sz="800">
                <a:solidFill>
                  <a:srgbClr val="FFFFFF"/>
                </a:solidFill>
              </a:rPr>
              <a:t>18</a:t>
            </a:fld>
            <a:endParaRPr/>
          </a:p>
        </p:txBody>
      </p:sp>
      <p:grpSp>
        <p:nvGrpSpPr>
          <p:cNvPr id="163" name="Google Shape;163;p6"/>
          <p:cNvGrpSpPr/>
          <p:nvPr/>
        </p:nvGrpSpPr>
        <p:grpSpPr>
          <a:xfrm>
            <a:off x="838199" y="1511836"/>
            <a:ext cx="4419607" cy="4193475"/>
            <a:chOff x="0" y="0"/>
            <a:chExt cx="4419605" cy="4193474"/>
          </a:xfrm>
        </p:grpSpPr>
        <p:sp>
          <p:nvSpPr>
            <p:cNvPr id="164" name="Google Shape;164;p6"/>
            <p:cNvSpPr txBox="1"/>
            <p:nvPr/>
          </p:nvSpPr>
          <p:spPr>
            <a:xfrm>
              <a:off x="0" y="0"/>
              <a:ext cx="4419604" cy="925414"/>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FFFFFF"/>
                </a:buClr>
                <a:buSzPts val="1400"/>
                <a:buFont typeface="Arial"/>
                <a:buNone/>
              </a:pPr>
              <a:r>
                <a:rPr lang="en-US" sz="1400" b="0" i="0" u="none" strike="noStrike" cap="none">
                  <a:solidFill>
                    <a:srgbClr val="FFFFFF"/>
                  </a:solidFill>
                  <a:latin typeface="Arial"/>
                  <a:ea typeface="Arial"/>
                  <a:cs typeface="Arial"/>
                  <a:sym typeface="Arial"/>
                </a:rPr>
                <a:t>Dolor sit amen, consectetur adipiscing elit. Integer nec odio. Praesent lib ero. Sed cursus ante dapibus diam. Sed nisi. Nulla quis sem at nibh elementum imperdiet. Duis sagittis ipsum praesent mauris.</a:t>
              </a:r>
              <a:endParaRPr/>
            </a:p>
          </p:txBody>
        </p:sp>
        <p:sp>
          <p:nvSpPr>
            <p:cNvPr id="165" name="Google Shape;165;p6"/>
            <p:cNvSpPr txBox="1"/>
            <p:nvPr/>
          </p:nvSpPr>
          <p:spPr>
            <a:xfrm>
              <a:off x="653951" y="1754022"/>
              <a:ext cx="3765654" cy="59754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FFFFFF"/>
                </a:buClr>
                <a:buSzPts val="1200"/>
                <a:buFont typeface="Arial"/>
                <a:buNone/>
              </a:pPr>
              <a:r>
                <a:rPr lang="en-US" sz="1200" b="0" i="0" u="none" strike="noStrike" cap="none">
                  <a:solidFill>
                    <a:srgbClr val="FFFFFF"/>
                  </a:solidFill>
                  <a:latin typeface="Arial"/>
                  <a:ea typeface="Arial"/>
                  <a:cs typeface="Arial"/>
                  <a:sym typeface="Arial"/>
                </a:rPr>
                <a:t>Nulla quis sem at nibh elem entum imperdiet. Duis sagittis ipsum. Praes ent mauris. Fusce nec tellus sed augue sem per porta. Mauris massa. </a:t>
              </a:r>
              <a:endParaRPr/>
            </a:p>
          </p:txBody>
        </p:sp>
        <p:grpSp>
          <p:nvGrpSpPr>
            <p:cNvPr id="166" name="Google Shape;166;p6"/>
            <p:cNvGrpSpPr/>
            <p:nvPr/>
          </p:nvGrpSpPr>
          <p:grpSpPr>
            <a:xfrm>
              <a:off x="0" y="1796170"/>
              <a:ext cx="527838" cy="527838"/>
              <a:chOff x="0" y="0"/>
              <a:chExt cx="527837" cy="527836"/>
            </a:xfrm>
          </p:grpSpPr>
          <p:sp>
            <p:nvSpPr>
              <p:cNvPr id="167" name="Google Shape;167;p6"/>
              <p:cNvSpPr/>
              <p:nvPr/>
            </p:nvSpPr>
            <p:spPr>
              <a:xfrm>
                <a:off x="0" y="0"/>
                <a:ext cx="527837" cy="527836"/>
              </a:xfrm>
              <a:prstGeom prst="roundRect">
                <a:avLst>
                  <a:gd name="adj" fmla="val 50000"/>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p6"/>
              <p:cNvSpPr txBox="1"/>
              <p:nvPr/>
            </p:nvSpPr>
            <p:spPr>
              <a:xfrm>
                <a:off x="77299" y="177510"/>
                <a:ext cx="373238" cy="172816"/>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FFFFFF"/>
                  </a:buClr>
                  <a:buSzPts val="1200"/>
                  <a:buFont typeface="Arial"/>
                  <a:buNone/>
                </a:pPr>
                <a:r>
                  <a:rPr lang="en-US" sz="1200" b="0" i="0" u="none" strike="noStrike" cap="none">
                    <a:solidFill>
                      <a:srgbClr val="FFFFFF"/>
                    </a:solidFill>
                    <a:latin typeface="Arial"/>
                    <a:ea typeface="Arial"/>
                    <a:cs typeface="Arial"/>
                    <a:sym typeface="Arial"/>
                  </a:rPr>
                  <a:t>01</a:t>
                </a:r>
                <a:endParaRPr/>
              </a:p>
            </p:txBody>
          </p:sp>
        </p:grpSp>
        <p:sp>
          <p:nvSpPr>
            <p:cNvPr id="169" name="Google Shape;169;p6"/>
            <p:cNvSpPr txBox="1"/>
            <p:nvPr/>
          </p:nvSpPr>
          <p:spPr>
            <a:xfrm>
              <a:off x="653951" y="2674978"/>
              <a:ext cx="3765654" cy="59754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FFFFFF"/>
                </a:buClr>
                <a:buSzPts val="1200"/>
                <a:buFont typeface="Arial"/>
                <a:buNone/>
              </a:pPr>
              <a:r>
                <a:rPr lang="en-US" sz="1200" b="0" i="0" u="none" strike="noStrike" cap="none">
                  <a:solidFill>
                    <a:srgbClr val="FFFFFF"/>
                  </a:solidFill>
                  <a:latin typeface="Arial"/>
                  <a:ea typeface="Arial"/>
                  <a:cs typeface="Arial"/>
                  <a:sym typeface="Arial"/>
                </a:rPr>
                <a:t>Nulla quis sem at nibh elem entum imperdiet. Duis sagittis ipsum. Praes ent mauris. Fusce nec tellus sed augue sem per porta. Mauris massa. </a:t>
              </a:r>
              <a:endParaRPr/>
            </a:p>
          </p:txBody>
        </p:sp>
        <p:grpSp>
          <p:nvGrpSpPr>
            <p:cNvPr id="170" name="Google Shape;170;p6"/>
            <p:cNvGrpSpPr/>
            <p:nvPr/>
          </p:nvGrpSpPr>
          <p:grpSpPr>
            <a:xfrm>
              <a:off x="0" y="2708535"/>
              <a:ext cx="527838" cy="527838"/>
              <a:chOff x="0" y="0"/>
              <a:chExt cx="527837" cy="527836"/>
            </a:xfrm>
          </p:grpSpPr>
          <p:sp>
            <p:nvSpPr>
              <p:cNvPr id="171" name="Google Shape;171;p6"/>
              <p:cNvSpPr/>
              <p:nvPr/>
            </p:nvSpPr>
            <p:spPr>
              <a:xfrm>
                <a:off x="0" y="0"/>
                <a:ext cx="527837" cy="527836"/>
              </a:xfrm>
              <a:prstGeom prst="roundRect">
                <a:avLst>
                  <a:gd name="adj" fmla="val 50000"/>
                </a:avLst>
              </a:prstGeom>
              <a:solidFill>
                <a:schemeClr val="accent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 name="Google Shape;172;p6"/>
              <p:cNvSpPr txBox="1"/>
              <p:nvPr/>
            </p:nvSpPr>
            <p:spPr>
              <a:xfrm>
                <a:off x="77299" y="177510"/>
                <a:ext cx="373238" cy="172816"/>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FFFFFF"/>
                  </a:buClr>
                  <a:buSzPts val="1200"/>
                  <a:buFont typeface="Arial"/>
                  <a:buNone/>
                </a:pPr>
                <a:r>
                  <a:rPr lang="en-US" sz="1200" b="0" i="0" u="none" strike="noStrike" cap="none">
                    <a:solidFill>
                      <a:srgbClr val="FFFFFF"/>
                    </a:solidFill>
                    <a:latin typeface="Arial"/>
                    <a:ea typeface="Arial"/>
                    <a:cs typeface="Arial"/>
                    <a:sym typeface="Arial"/>
                  </a:rPr>
                  <a:t>02</a:t>
                </a:r>
                <a:endParaRPr/>
              </a:p>
            </p:txBody>
          </p:sp>
        </p:grpSp>
        <p:sp>
          <p:nvSpPr>
            <p:cNvPr id="173" name="Google Shape;173;p6"/>
            <p:cNvSpPr txBox="1"/>
            <p:nvPr/>
          </p:nvSpPr>
          <p:spPr>
            <a:xfrm>
              <a:off x="653951" y="3595933"/>
              <a:ext cx="3765654" cy="597541"/>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FFFFFF"/>
                </a:buClr>
                <a:buSzPts val="1200"/>
                <a:buFont typeface="Arial"/>
                <a:buNone/>
              </a:pPr>
              <a:r>
                <a:rPr lang="en-US" sz="1200" b="0" i="0" u="none" strike="noStrike" cap="none">
                  <a:solidFill>
                    <a:srgbClr val="FFFFFF"/>
                  </a:solidFill>
                  <a:latin typeface="Arial"/>
                  <a:ea typeface="Arial"/>
                  <a:cs typeface="Arial"/>
                  <a:sym typeface="Arial"/>
                </a:rPr>
                <a:t>Nulla quis sem at nibh elem entum imperdiet. Duis sagittis ipsum. Praes ent mauris. Fusce nec tellus sed augue sem per porta. Mauris massa.</a:t>
              </a:r>
              <a:endParaRPr/>
            </a:p>
          </p:txBody>
        </p:sp>
        <p:grpSp>
          <p:nvGrpSpPr>
            <p:cNvPr id="174" name="Google Shape;174;p6"/>
            <p:cNvGrpSpPr/>
            <p:nvPr/>
          </p:nvGrpSpPr>
          <p:grpSpPr>
            <a:xfrm>
              <a:off x="0" y="3636459"/>
              <a:ext cx="527838" cy="527838"/>
              <a:chOff x="0" y="0"/>
              <a:chExt cx="527837" cy="527836"/>
            </a:xfrm>
          </p:grpSpPr>
          <p:sp>
            <p:nvSpPr>
              <p:cNvPr id="175" name="Google Shape;175;p6"/>
              <p:cNvSpPr/>
              <p:nvPr/>
            </p:nvSpPr>
            <p:spPr>
              <a:xfrm>
                <a:off x="0" y="0"/>
                <a:ext cx="527837" cy="527836"/>
              </a:xfrm>
              <a:prstGeom prst="roundRect">
                <a:avLst>
                  <a:gd name="adj" fmla="val 50000"/>
                </a:avLst>
              </a:prstGeom>
              <a:solidFill>
                <a:srgbClr val="8F8F8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p6"/>
              <p:cNvSpPr txBox="1"/>
              <p:nvPr/>
            </p:nvSpPr>
            <p:spPr>
              <a:xfrm>
                <a:off x="77299" y="177510"/>
                <a:ext cx="373238" cy="172816"/>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FFFFFF"/>
                  </a:buClr>
                  <a:buSzPts val="1200"/>
                  <a:buFont typeface="Arial"/>
                  <a:buNone/>
                </a:pPr>
                <a:r>
                  <a:rPr lang="en-US" sz="1200" b="0" i="0" u="none" strike="noStrike" cap="none">
                    <a:solidFill>
                      <a:srgbClr val="FFFFFF"/>
                    </a:solidFill>
                    <a:latin typeface="Arial"/>
                    <a:ea typeface="Arial"/>
                    <a:cs typeface="Arial"/>
                    <a:sym typeface="Arial"/>
                  </a:rPr>
                  <a:t>03</a:t>
                </a:r>
                <a:endParaRPr/>
              </a:p>
            </p:txBody>
          </p:sp>
        </p:grpSp>
        <p:cxnSp>
          <p:nvCxnSpPr>
            <p:cNvPr id="177" name="Google Shape;177;p6"/>
            <p:cNvCxnSpPr/>
            <p:nvPr/>
          </p:nvCxnSpPr>
          <p:spPr>
            <a:xfrm>
              <a:off x="0" y="1382181"/>
              <a:ext cx="4419604" cy="1"/>
            </a:xfrm>
            <a:prstGeom prst="straightConnector1">
              <a:avLst/>
            </a:prstGeom>
            <a:noFill/>
            <a:ln w="9525" cap="flat" cmpd="sng">
              <a:solidFill>
                <a:srgbClr val="3F3F3F"/>
              </a:solidFill>
              <a:prstDash val="solid"/>
              <a:miter lim="800000"/>
              <a:headEnd type="none" w="sm" len="sm"/>
              <a:tailEnd type="none" w="sm" len="sm"/>
            </a:ln>
          </p:spPr>
        </p:cxnSp>
      </p:grpSp>
      <p:pic>
        <p:nvPicPr>
          <p:cNvPr id="178" name="Google Shape;178;p6" descr="Google Shape;182;p15"/>
          <p:cNvPicPr preferRelativeResize="0"/>
          <p:nvPr/>
        </p:nvPicPr>
        <p:blipFill rotWithShape="1">
          <a:blip r:embed="rId3">
            <a:alphaModFix/>
          </a:blip>
          <a:srcRect l="22793" r="17959"/>
          <a:stretch/>
        </p:blipFill>
        <p:spPr>
          <a:xfrm>
            <a:off x="6095999" y="0"/>
            <a:ext cx="6096002" cy="6858000"/>
          </a:xfrm>
          <a:prstGeom prst="rect">
            <a:avLst/>
          </a:prstGeom>
          <a:noFill/>
          <a:ln>
            <a:noFill/>
          </a:ln>
        </p:spPr>
      </p:pic>
    </p:spTree>
    <p:extLst>
      <p:ext uri="{BB962C8B-B14F-4D97-AF65-F5344CB8AC3E}">
        <p14:creationId xmlns:p14="http://schemas.microsoft.com/office/powerpoint/2010/main" val="12412285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Shape 149"/>
        <p:cNvGrpSpPr/>
        <p:nvPr/>
      </p:nvGrpSpPr>
      <p:grpSpPr>
        <a:xfrm>
          <a:off x="0" y="0"/>
          <a:ext cx="0" cy="0"/>
          <a:chOff x="0" y="0"/>
          <a:chExt cx="0" cy="0"/>
        </a:xfrm>
      </p:grpSpPr>
      <p:sp>
        <p:nvSpPr>
          <p:cNvPr id="150" name="Google Shape;150;p5"/>
          <p:cNvSpPr txBox="1"/>
          <p:nvPr/>
        </p:nvSpPr>
        <p:spPr>
          <a:xfrm>
            <a:off x="838200" y="6471139"/>
            <a:ext cx="4114800" cy="13554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888888"/>
              </a:buClr>
              <a:buSzPts val="1000"/>
              <a:buFont typeface="Arial"/>
              <a:buNone/>
            </a:pPr>
            <a:r>
              <a:rPr lang="en-US" sz="1000" b="0" i="0" u="none" strike="noStrike" cap="none">
                <a:solidFill>
                  <a:srgbClr val="888888"/>
                </a:solidFill>
                <a:latin typeface="Arial"/>
                <a:ea typeface="Arial"/>
                <a:cs typeface="Arial"/>
                <a:sym typeface="Arial"/>
              </a:rPr>
              <a:t>www.wildix.com</a:t>
            </a:r>
            <a:endParaRPr/>
          </a:p>
        </p:txBody>
      </p:sp>
      <p:sp>
        <p:nvSpPr>
          <p:cNvPr id="151" name="Google Shape;151;p5"/>
          <p:cNvSpPr txBox="1">
            <a:spLocks noGrp="1"/>
          </p:cNvSpPr>
          <p:nvPr>
            <p:ph type="title"/>
          </p:nvPr>
        </p:nvSpPr>
        <p:spPr>
          <a:xfrm>
            <a:off x="838200" y="468881"/>
            <a:ext cx="10515600" cy="387800"/>
          </a:xfrm>
          <a:prstGeom prst="rect">
            <a:avLst/>
          </a:prstGeom>
          <a:noFill/>
          <a:ln>
            <a:noFill/>
          </a:ln>
        </p:spPr>
        <p:txBody>
          <a:bodyPr spcFirstLastPara="1" wrap="square" lIns="0" tIns="0" rIns="0" bIns="0" anchor="t" anchorCtr="0">
            <a:normAutofit/>
          </a:bodyPr>
          <a:lstStyle/>
          <a:p>
            <a:pPr marL="0" marR="0" lvl="0" indent="0" algn="l" rtl="0">
              <a:lnSpc>
                <a:spcPct val="90000"/>
              </a:lnSpc>
              <a:spcBef>
                <a:spcPts val="0"/>
              </a:spcBef>
              <a:spcAft>
                <a:spcPts val="0"/>
              </a:spcAft>
              <a:buClr>
                <a:srgbClr val="FFFFFF"/>
              </a:buClr>
              <a:buSzPts val="2688"/>
              <a:buFont typeface="Arial"/>
              <a:buNone/>
            </a:pPr>
            <a:r>
              <a:rPr lang="en-US" sz="2688"/>
              <a:t>Title Goes Here</a:t>
            </a:r>
            <a:endParaRPr/>
          </a:p>
        </p:txBody>
      </p:sp>
      <p:sp>
        <p:nvSpPr>
          <p:cNvPr id="152" name="Google Shape;152;p5"/>
          <p:cNvSpPr txBox="1">
            <a:spLocks noGrp="1"/>
          </p:cNvSpPr>
          <p:nvPr>
            <p:ph type="sldNum" idx="12"/>
          </p:nvPr>
        </p:nvSpPr>
        <p:spPr>
          <a:xfrm>
            <a:off x="11135826" y="6475411"/>
            <a:ext cx="180575" cy="127001"/>
          </a:xfrm>
          <a:prstGeom prst="rect">
            <a:avLst/>
          </a:prstGeom>
          <a:solidFill>
            <a:srgbClr val="262626"/>
          </a:solidFill>
          <a:ln>
            <a:noFill/>
          </a:ln>
        </p:spPr>
        <p:txBody>
          <a:bodyPr spcFirstLastPara="1" wrap="square" lIns="0" tIns="0" rIns="0" bIns="0" anchor="ctr" anchorCtr="0">
            <a:spAutoFit/>
          </a:bodyPr>
          <a:lstStyle/>
          <a:p>
            <a:pPr marL="0" lvl="0" indent="0" algn="ctr" rtl="0">
              <a:lnSpc>
                <a:spcPct val="100000"/>
              </a:lnSpc>
              <a:spcBef>
                <a:spcPts val="0"/>
              </a:spcBef>
              <a:spcAft>
                <a:spcPts val="0"/>
              </a:spcAft>
              <a:buClr>
                <a:srgbClr val="FFFFFF"/>
              </a:buClr>
              <a:buSzPts val="800"/>
              <a:buFont typeface="Arial"/>
              <a:buNone/>
            </a:pPr>
            <a:fld id="{00000000-1234-1234-1234-123412341234}" type="slidenum">
              <a:rPr lang="en-US" sz="800">
                <a:solidFill>
                  <a:srgbClr val="FFFFFF"/>
                </a:solidFill>
              </a:rPr>
              <a:t>19</a:t>
            </a:fld>
            <a:endParaRPr/>
          </a:p>
        </p:txBody>
      </p:sp>
      <p:graphicFrame>
        <p:nvGraphicFramePr>
          <p:cNvPr id="153" name="Google Shape;153;p5"/>
          <p:cNvGraphicFramePr/>
          <p:nvPr/>
        </p:nvGraphicFramePr>
        <p:xfrm>
          <a:off x="6060178" y="1449883"/>
          <a:ext cx="5293650" cy="4334625"/>
        </p:xfrm>
        <a:graphic>
          <a:graphicData uri="http://schemas.openxmlformats.org/drawingml/2006/table">
            <a:tbl>
              <a:tblPr>
                <a:noFill/>
                <a:tableStyleId>{1A0D53EB-0743-4846-A569-BCA75BE51928}</a:tableStyleId>
              </a:tblPr>
              <a:tblGrid>
                <a:gridCol w="1942350">
                  <a:extLst>
                    <a:ext uri="{9D8B030D-6E8A-4147-A177-3AD203B41FA5}">
                      <a16:colId xmlns:a16="http://schemas.microsoft.com/office/drawing/2014/main" val="20000"/>
                    </a:ext>
                  </a:extLst>
                </a:gridCol>
                <a:gridCol w="1117100">
                  <a:extLst>
                    <a:ext uri="{9D8B030D-6E8A-4147-A177-3AD203B41FA5}">
                      <a16:colId xmlns:a16="http://schemas.microsoft.com/office/drawing/2014/main" val="20001"/>
                    </a:ext>
                  </a:extLst>
                </a:gridCol>
                <a:gridCol w="1117100">
                  <a:extLst>
                    <a:ext uri="{9D8B030D-6E8A-4147-A177-3AD203B41FA5}">
                      <a16:colId xmlns:a16="http://schemas.microsoft.com/office/drawing/2014/main" val="20002"/>
                    </a:ext>
                  </a:extLst>
                </a:gridCol>
                <a:gridCol w="1117100">
                  <a:extLst>
                    <a:ext uri="{9D8B030D-6E8A-4147-A177-3AD203B41FA5}">
                      <a16:colId xmlns:a16="http://schemas.microsoft.com/office/drawing/2014/main" val="20003"/>
                    </a:ext>
                  </a:extLst>
                </a:gridCol>
              </a:tblGrid>
              <a:tr h="519075">
                <a:tc>
                  <a:txBody>
                    <a:bodyPr/>
                    <a:lstStyle/>
                    <a:p>
                      <a:pPr marL="0" marR="0" lvl="0" indent="0" algn="l" rtl="0">
                        <a:lnSpc>
                          <a:spcPct val="100000"/>
                        </a:lnSpc>
                        <a:spcBef>
                          <a:spcPts val="0"/>
                        </a:spcBef>
                        <a:spcAft>
                          <a:spcPts val="0"/>
                        </a:spcAft>
                        <a:buClr>
                          <a:schemeClr val="dk1"/>
                        </a:buClr>
                        <a:buSzPts val="1400"/>
                        <a:buFont typeface="Arial"/>
                        <a:buNone/>
                      </a:pPr>
                      <a:endParaRPr sz="1400" u="none" strike="noStrike" cap="none"/>
                    </a:p>
                  </a:txBody>
                  <a:tcPr marL="45725" marR="45725" marT="45725" marB="45725" anchor="ctr">
                    <a:lnL w="9525" cap="flat" cmpd="sng">
                      <a:solidFill>
                        <a:srgbClr val="000000">
                          <a:alpha val="0"/>
                        </a:srgbClr>
                      </a:solidFill>
                      <a:prstDash val="solid"/>
                      <a:round/>
                      <a:headEnd type="none" w="sm" len="sm"/>
                      <a:tailEnd type="none" w="sm" len="sm"/>
                    </a:lnL>
                    <a:lnR w="12700" cap="flat" cmpd="sng">
                      <a:solidFill>
                        <a:srgbClr val="3194C6"/>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3F3F3F"/>
                      </a:solidFill>
                      <a:prstDash val="solid"/>
                      <a:round/>
                      <a:headEnd type="none" w="sm" len="sm"/>
                      <a:tailEnd type="none" w="sm" len="sm"/>
                    </a:lnB>
                    <a:solidFill>
                      <a:srgbClr val="E6E7EA"/>
                    </a:solidFill>
                  </a:tcPr>
                </a:tc>
                <a:tc>
                  <a:txBody>
                    <a:bodyPr/>
                    <a:lstStyle/>
                    <a:p>
                      <a:pPr marL="0" marR="0" lvl="0" indent="0" algn="l" rtl="0">
                        <a:lnSpc>
                          <a:spcPct val="100000"/>
                        </a:lnSpc>
                        <a:spcBef>
                          <a:spcPts val="0"/>
                        </a:spcBef>
                        <a:spcAft>
                          <a:spcPts val="0"/>
                        </a:spcAft>
                        <a:buClr>
                          <a:srgbClr val="FFFFFF"/>
                        </a:buClr>
                        <a:buSzPts val="1600"/>
                        <a:buFont typeface="Arial"/>
                        <a:buNone/>
                      </a:pPr>
                      <a:r>
                        <a:rPr lang="en-US" sz="1600" b="1" u="none" strike="noStrike" cap="none">
                          <a:solidFill>
                            <a:srgbClr val="FFFFFF"/>
                          </a:solidFill>
                        </a:rPr>
                        <a:t>2017</a:t>
                      </a:r>
                      <a:endParaRPr/>
                    </a:p>
                  </a:txBody>
                  <a:tcPr marL="45725" marR="45725" marT="45725" marB="45725" anchor="ctr">
                    <a:lnL w="12700" cap="flat" cmpd="sng">
                      <a:solidFill>
                        <a:srgbClr val="3194C6"/>
                      </a:solidFill>
                      <a:prstDash val="solid"/>
                      <a:round/>
                      <a:headEnd type="none" w="sm" len="sm"/>
                      <a:tailEnd type="none" w="sm" len="sm"/>
                    </a:lnL>
                    <a:lnR w="12700" cap="flat" cmpd="sng">
                      <a:solidFill>
                        <a:srgbClr val="3194C6"/>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3F3F3F"/>
                      </a:solidFill>
                      <a:prstDash val="solid"/>
                      <a:round/>
                      <a:headEnd type="none" w="sm" len="sm"/>
                      <a:tailEnd type="none" w="sm" len="sm"/>
                    </a:lnB>
                    <a:solidFill>
                      <a:schemeClr val="accent1"/>
                    </a:solidFill>
                  </a:tcPr>
                </a:tc>
                <a:tc>
                  <a:txBody>
                    <a:bodyPr/>
                    <a:lstStyle/>
                    <a:p>
                      <a:pPr marL="0" marR="0" lvl="0" indent="0" algn="l" rtl="0">
                        <a:lnSpc>
                          <a:spcPct val="100000"/>
                        </a:lnSpc>
                        <a:spcBef>
                          <a:spcPts val="0"/>
                        </a:spcBef>
                        <a:spcAft>
                          <a:spcPts val="0"/>
                        </a:spcAft>
                        <a:buClr>
                          <a:srgbClr val="FFFFFF"/>
                        </a:buClr>
                        <a:buSzPts val="1600"/>
                        <a:buFont typeface="Arial"/>
                        <a:buNone/>
                      </a:pPr>
                      <a:r>
                        <a:rPr lang="en-US" sz="1600" b="1" u="none" strike="noStrike" cap="none">
                          <a:solidFill>
                            <a:srgbClr val="FFFFFF"/>
                          </a:solidFill>
                        </a:rPr>
                        <a:t>2018</a:t>
                      </a:r>
                      <a:endParaRPr/>
                    </a:p>
                  </a:txBody>
                  <a:tcPr marL="45725" marR="45725" marT="45725" marB="45725" anchor="ctr">
                    <a:lnL w="12700" cap="flat" cmpd="sng">
                      <a:solidFill>
                        <a:srgbClr val="3194C6"/>
                      </a:solidFill>
                      <a:prstDash val="solid"/>
                      <a:round/>
                      <a:headEnd type="none" w="sm" len="sm"/>
                      <a:tailEnd type="none" w="sm" len="sm"/>
                    </a:lnL>
                    <a:lnR w="12700" cap="flat" cmpd="sng">
                      <a:solidFill>
                        <a:srgbClr val="3194C6"/>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3F3F3F"/>
                      </a:solidFill>
                      <a:prstDash val="solid"/>
                      <a:round/>
                      <a:headEnd type="none" w="sm" len="sm"/>
                      <a:tailEnd type="none" w="sm" len="sm"/>
                    </a:lnB>
                    <a:solidFill>
                      <a:schemeClr val="accent1"/>
                    </a:solidFill>
                  </a:tcPr>
                </a:tc>
                <a:tc>
                  <a:txBody>
                    <a:bodyPr/>
                    <a:lstStyle/>
                    <a:p>
                      <a:pPr marL="0" marR="0" lvl="0" indent="0" algn="l" rtl="0">
                        <a:lnSpc>
                          <a:spcPct val="100000"/>
                        </a:lnSpc>
                        <a:spcBef>
                          <a:spcPts val="0"/>
                        </a:spcBef>
                        <a:spcAft>
                          <a:spcPts val="0"/>
                        </a:spcAft>
                        <a:buClr>
                          <a:srgbClr val="FFFFFF"/>
                        </a:buClr>
                        <a:buSzPts val="1600"/>
                        <a:buFont typeface="Arial"/>
                        <a:buNone/>
                      </a:pPr>
                      <a:r>
                        <a:rPr lang="en-US" sz="1600" b="1" u="none" strike="noStrike" cap="none">
                          <a:solidFill>
                            <a:srgbClr val="FFFFFF"/>
                          </a:solidFill>
                        </a:rPr>
                        <a:t>2019</a:t>
                      </a:r>
                      <a:endParaRPr/>
                    </a:p>
                  </a:txBody>
                  <a:tcPr marL="45725" marR="45725" marT="45725" marB="45725" anchor="ctr">
                    <a:lnL w="12700" cap="flat" cmpd="sng">
                      <a:solidFill>
                        <a:srgbClr val="3194C6"/>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3F3F3F"/>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423950">
                <a:tc>
                  <a:txBody>
                    <a:bodyPr/>
                    <a:lstStyle/>
                    <a:p>
                      <a:pPr marL="0" marR="0" lvl="0" indent="0" algn="l" rtl="0">
                        <a:lnSpc>
                          <a:spcPct val="100000"/>
                        </a:lnSpc>
                        <a:spcBef>
                          <a:spcPts val="0"/>
                        </a:spcBef>
                        <a:spcAft>
                          <a:spcPts val="0"/>
                        </a:spcAft>
                        <a:buClr>
                          <a:srgbClr val="FFFFFF"/>
                        </a:buClr>
                        <a:buSzPts val="1400"/>
                        <a:buFont typeface="Arial"/>
                        <a:buNone/>
                      </a:pPr>
                      <a:r>
                        <a:rPr lang="en-US" sz="1400" u="none" strike="noStrike" cap="none">
                          <a:solidFill>
                            <a:srgbClr val="FFFFFF"/>
                          </a:solidFill>
                        </a:rPr>
                        <a:t>Column One</a:t>
                      </a:r>
                      <a:endParaRPr/>
                    </a:p>
                  </a:txBody>
                  <a:tcPr marL="45725" marR="45725" marT="45725" marB="45725" anchor="ctr">
                    <a:lnL w="9525" cap="flat" cmpd="sng">
                      <a:solidFill>
                        <a:srgbClr val="000000">
                          <a:alpha val="0"/>
                        </a:srgbClr>
                      </a:solidFill>
                      <a:prstDash val="solid"/>
                      <a:round/>
                      <a:headEnd type="none" w="sm" len="sm"/>
                      <a:tailEnd type="none" w="sm" len="sm"/>
                    </a:lnL>
                    <a:lnR w="12700" cap="flat" cmpd="sng">
                      <a:solidFill>
                        <a:srgbClr val="3194C6"/>
                      </a:solidFill>
                      <a:prstDash val="solid"/>
                      <a:round/>
                      <a:headEnd type="none" w="sm" len="sm"/>
                      <a:tailEnd type="none" w="sm" len="sm"/>
                    </a:lnR>
                    <a:lnT w="9525" cap="flat" cmpd="sng">
                      <a:solidFill>
                        <a:srgbClr val="3F3F3F"/>
                      </a:solidFill>
                      <a:prstDash val="solid"/>
                      <a:round/>
                      <a:headEnd type="none" w="sm" len="sm"/>
                      <a:tailEnd type="none" w="sm" len="sm"/>
                    </a:lnT>
                    <a:lnB w="9525" cap="flat" cmpd="sng">
                      <a:solidFill>
                        <a:srgbClr val="3F3F3F"/>
                      </a:solidFill>
                      <a:prstDash val="solid"/>
                      <a:round/>
                      <a:headEnd type="none" w="sm" len="sm"/>
                      <a:tailEnd type="none" w="sm" len="sm"/>
                    </a:lnB>
                    <a:solidFill>
                      <a:srgbClr val="E6E7EA"/>
                    </a:solidFill>
                  </a:tcPr>
                </a:tc>
                <a:tc>
                  <a:txBody>
                    <a:bodyPr/>
                    <a:lstStyle/>
                    <a:p>
                      <a:pPr marL="0" marR="0" lvl="0" indent="0" algn="l" rtl="0">
                        <a:lnSpc>
                          <a:spcPct val="100000"/>
                        </a:lnSpc>
                        <a:spcBef>
                          <a:spcPts val="0"/>
                        </a:spcBef>
                        <a:spcAft>
                          <a:spcPts val="0"/>
                        </a:spcAft>
                        <a:buClr>
                          <a:srgbClr val="FFFFFF"/>
                        </a:buClr>
                        <a:buSzPts val="1400"/>
                        <a:buFont typeface="Arial"/>
                        <a:buNone/>
                      </a:pPr>
                      <a:r>
                        <a:rPr lang="en-US" sz="1400" u="none" strike="noStrike" cap="none">
                          <a:solidFill>
                            <a:srgbClr val="FFFFFF"/>
                          </a:solidFill>
                        </a:rPr>
                        <a:t>134</a:t>
                      </a:r>
                      <a:endParaRPr/>
                    </a:p>
                  </a:txBody>
                  <a:tcPr marL="45725" marR="45725" marT="45725" marB="45725" anchor="ctr">
                    <a:lnL w="12700" cap="flat" cmpd="sng">
                      <a:solidFill>
                        <a:srgbClr val="3194C6"/>
                      </a:solidFill>
                      <a:prstDash val="solid"/>
                      <a:round/>
                      <a:headEnd type="none" w="sm" len="sm"/>
                      <a:tailEnd type="none" w="sm" len="sm"/>
                    </a:lnL>
                    <a:lnR w="12700" cap="flat" cmpd="sng">
                      <a:solidFill>
                        <a:srgbClr val="3194C6"/>
                      </a:solidFill>
                      <a:prstDash val="solid"/>
                      <a:round/>
                      <a:headEnd type="none" w="sm" len="sm"/>
                      <a:tailEnd type="none" w="sm" len="sm"/>
                    </a:lnR>
                    <a:lnT w="9525" cap="flat" cmpd="sng">
                      <a:solidFill>
                        <a:srgbClr val="3F3F3F"/>
                      </a:solidFill>
                      <a:prstDash val="solid"/>
                      <a:round/>
                      <a:headEnd type="none" w="sm" len="sm"/>
                      <a:tailEnd type="none" w="sm" len="sm"/>
                    </a:lnT>
                    <a:lnB w="9525" cap="flat" cmpd="sng">
                      <a:solidFill>
                        <a:srgbClr val="3F3F3F"/>
                      </a:solidFill>
                      <a:prstDash val="solid"/>
                      <a:round/>
                      <a:headEnd type="none" w="sm" len="sm"/>
                      <a:tailEnd type="none" w="sm" len="sm"/>
                    </a:lnB>
                    <a:solidFill>
                      <a:srgbClr val="E6E7EA"/>
                    </a:solidFill>
                  </a:tcPr>
                </a:tc>
                <a:tc>
                  <a:txBody>
                    <a:bodyPr/>
                    <a:lstStyle/>
                    <a:p>
                      <a:pPr marL="0" marR="0" lvl="0" indent="0" algn="l" rtl="0">
                        <a:lnSpc>
                          <a:spcPct val="100000"/>
                        </a:lnSpc>
                        <a:spcBef>
                          <a:spcPts val="0"/>
                        </a:spcBef>
                        <a:spcAft>
                          <a:spcPts val="0"/>
                        </a:spcAft>
                        <a:buClr>
                          <a:srgbClr val="FFFFFF"/>
                        </a:buClr>
                        <a:buSzPts val="1400"/>
                        <a:buFont typeface="Arial"/>
                        <a:buNone/>
                      </a:pPr>
                      <a:r>
                        <a:rPr lang="en-US" sz="1400" u="none" strike="noStrike" cap="none">
                          <a:solidFill>
                            <a:srgbClr val="FFFFFF"/>
                          </a:solidFill>
                        </a:rPr>
                        <a:t>145</a:t>
                      </a:r>
                      <a:endParaRPr/>
                    </a:p>
                  </a:txBody>
                  <a:tcPr marL="45725" marR="45725" marT="45725" marB="45725" anchor="ctr">
                    <a:lnL w="12700" cap="flat" cmpd="sng">
                      <a:solidFill>
                        <a:srgbClr val="3194C6"/>
                      </a:solidFill>
                      <a:prstDash val="solid"/>
                      <a:round/>
                      <a:headEnd type="none" w="sm" len="sm"/>
                      <a:tailEnd type="none" w="sm" len="sm"/>
                    </a:lnL>
                    <a:lnR w="12700" cap="flat" cmpd="sng">
                      <a:solidFill>
                        <a:srgbClr val="3194C6"/>
                      </a:solidFill>
                      <a:prstDash val="solid"/>
                      <a:round/>
                      <a:headEnd type="none" w="sm" len="sm"/>
                      <a:tailEnd type="none" w="sm" len="sm"/>
                    </a:lnR>
                    <a:lnT w="9525" cap="flat" cmpd="sng">
                      <a:solidFill>
                        <a:srgbClr val="3F3F3F"/>
                      </a:solidFill>
                      <a:prstDash val="solid"/>
                      <a:round/>
                      <a:headEnd type="none" w="sm" len="sm"/>
                      <a:tailEnd type="none" w="sm" len="sm"/>
                    </a:lnT>
                    <a:lnB w="9525" cap="flat" cmpd="sng">
                      <a:solidFill>
                        <a:srgbClr val="3F3F3F"/>
                      </a:solidFill>
                      <a:prstDash val="solid"/>
                      <a:round/>
                      <a:headEnd type="none" w="sm" len="sm"/>
                      <a:tailEnd type="none" w="sm" len="sm"/>
                    </a:lnB>
                    <a:solidFill>
                      <a:srgbClr val="E6E7EA"/>
                    </a:solidFill>
                  </a:tcPr>
                </a:tc>
                <a:tc>
                  <a:txBody>
                    <a:bodyPr/>
                    <a:lstStyle/>
                    <a:p>
                      <a:pPr marL="0" marR="0" lvl="0" indent="0" algn="l" rtl="0">
                        <a:lnSpc>
                          <a:spcPct val="100000"/>
                        </a:lnSpc>
                        <a:spcBef>
                          <a:spcPts val="0"/>
                        </a:spcBef>
                        <a:spcAft>
                          <a:spcPts val="0"/>
                        </a:spcAft>
                        <a:buClr>
                          <a:srgbClr val="FFFFFF"/>
                        </a:buClr>
                        <a:buSzPts val="1400"/>
                        <a:buFont typeface="Arial"/>
                        <a:buNone/>
                      </a:pPr>
                      <a:r>
                        <a:rPr lang="en-US" sz="1400" u="none" strike="noStrike" cap="none">
                          <a:solidFill>
                            <a:srgbClr val="FFFFFF"/>
                          </a:solidFill>
                        </a:rPr>
                        <a:t>178</a:t>
                      </a:r>
                      <a:endParaRPr/>
                    </a:p>
                  </a:txBody>
                  <a:tcPr marL="45725" marR="45725" marT="45725" marB="45725" anchor="ctr">
                    <a:lnL w="12700" cap="flat" cmpd="sng">
                      <a:solidFill>
                        <a:srgbClr val="3194C6"/>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3F3F3F"/>
                      </a:solidFill>
                      <a:prstDash val="solid"/>
                      <a:round/>
                      <a:headEnd type="none" w="sm" len="sm"/>
                      <a:tailEnd type="none" w="sm" len="sm"/>
                    </a:lnT>
                    <a:lnB w="9525" cap="flat" cmpd="sng">
                      <a:solidFill>
                        <a:srgbClr val="3F3F3F"/>
                      </a:solidFill>
                      <a:prstDash val="solid"/>
                      <a:round/>
                      <a:headEnd type="none" w="sm" len="sm"/>
                      <a:tailEnd type="none" w="sm" len="sm"/>
                    </a:lnB>
                    <a:solidFill>
                      <a:srgbClr val="E6E7EA"/>
                    </a:solidFill>
                  </a:tcPr>
                </a:tc>
                <a:extLst>
                  <a:ext uri="{0D108BD9-81ED-4DB2-BD59-A6C34878D82A}">
                    <a16:rowId xmlns:a16="http://schemas.microsoft.com/office/drawing/2014/main" val="10001"/>
                  </a:ext>
                </a:extLst>
              </a:tr>
              <a:tr h="423950">
                <a:tc>
                  <a:txBody>
                    <a:bodyPr/>
                    <a:lstStyle/>
                    <a:p>
                      <a:pPr marL="0" marR="0" lvl="0" indent="0" algn="l" rtl="0">
                        <a:lnSpc>
                          <a:spcPct val="100000"/>
                        </a:lnSpc>
                        <a:spcBef>
                          <a:spcPts val="0"/>
                        </a:spcBef>
                        <a:spcAft>
                          <a:spcPts val="0"/>
                        </a:spcAft>
                        <a:buClr>
                          <a:srgbClr val="FFFFFF"/>
                        </a:buClr>
                        <a:buSzPts val="1400"/>
                        <a:buFont typeface="Arial"/>
                        <a:buNone/>
                      </a:pPr>
                      <a:r>
                        <a:rPr lang="en-US" sz="1400" u="none" strike="noStrike" cap="none">
                          <a:solidFill>
                            <a:srgbClr val="FFFFFF"/>
                          </a:solidFill>
                        </a:rPr>
                        <a:t>Column Two</a:t>
                      </a:r>
                      <a:endParaRPr/>
                    </a:p>
                  </a:txBody>
                  <a:tcPr marL="45725" marR="45725" marT="45725" marB="45725" anchor="ctr">
                    <a:lnL w="9525" cap="flat" cmpd="sng">
                      <a:solidFill>
                        <a:srgbClr val="000000">
                          <a:alpha val="0"/>
                        </a:srgbClr>
                      </a:solidFill>
                      <a:prstDash val="solid"/>
                      <a:round/>
                      <a:headEnd type="none" w="sm" len="sm"/>
                      <a:tailEnd type="none" w="sm" len="sm"/>
                    </a:lnL>
                    <a:lnR w="12700" cap="flat" cmpd="sng">
                      <a:solidFill>
                        <a:srgbClr val="3194C6"/>
                      </a:solidFill>
                      <a:prstDash val="solid"/>
                      <a:round/>
                      <a:headEnd type="none" w="sm" len="sm"/>
                      <a:tailEnd type="none" w="sm" len="sm"/>
                    </a:lnR>
                    <a:lnT w="9525" cap="flat" cmpd="sng">
                      <a:solidFill>
                        <a:srgbClr val="3F3F3F"/>
                      </a:solidFill>
                      <a:prstDash val="solid"/>
                      <a:round/>
                      <a:headEnd type="none" w="sm" len="sm"/>
                      <a:tailEnd type="none" w="sm" len="sm"/>
                    </a:lnT>
                    <a:lnB w="9525" cap="flat" cmpd="sng">
                      <a:solidFill>
                        <a:srgbClr val="3F3F3F"/>
                      </a:solidFill>
                      <a:prstDash val="solid"/>
                      <a:round/>
                      <a:headEnd type="none" w="sm" len="sm"/>
                      <a:tailEnd type="none" w="sm" len="sm"/>
                    </a:lnB>
                    <a:solidFill>
                      <a:srgbClr val="E6E7EA"/>
                    </a:solidFill>
                  </a:tcPr>
                </a:tc>
                <a:tc>
                  <a:txBody>
                    <a:bodyPr/>
                    <a:lstStyle/>
                    <a:p>
                      <a:pPr marL="0" marR="0" lvl="0" indent="0" algn="l" rtl="0">
                        <a:lnSpc>
                          <a:spcPct val="100000"/>
                        </a:lnSpc>
                        <a:spcBef>
                          <a:spcPts val="0"/>
                        </a:spcBef>
                        <a:spcAft>
                          <a:spcPts val="0"/>
                        </a:spcAft>
                        <a:buClr>
                          <a:srgbClr val="FFFFFF"/>
                        </a:buClr>
                        <a:buSzPts val="1400"/>
                        <a:buFont typeface="Arial"/>
                        <a:buNone/>
                      </a:pPr>
                      <a:r>
                        <a:rPr lang="en-US" sz="1400" u="none" strike="noStrike" cap="none">
                          <a:solidFill>
                            <a:srgbClr val="FFFFFF"/>
                          </a:solidFill>
                        </a:rPr>
                        <a:t>119</a:t>
                      </a:r>
                      <a:endParaRPr/>
                    </a:p>
                  </a:txBody>
                  <a:tcPr marL="45725" marR="45725" marT="45725" marB="45725" anchor="ctr">
                    <a:lnL w="12700" cap="flat" cmpd="sng">
                      <a:solidFill>
                        <a:srgbClr val="3194C6"/>
                      </a:solidFill>
                      <a:prstDash val="solid"/>
                      <a:round/>
                      <a:headEnd type="none" w="sm" len="sm"/>
                      <a:tailEnd type="none" w="sm" len="sm"/>
                    </a:lnL>
                    <a:lnR w="12700" cap="flat" cmpd="sng">
                      <a:solidFill>
                        <a:srgbClr val="3194C6"/>
                      </a:solidFill>
                      <a:prstDash val="solid"/>
                      <a:round/>
                      <a:headEnd type="none" w="sm" len="sm"/>
                      <a:tailEnd type="none" w="sm" len="sm"/>
                    </a:lnR>
                    <a:lnT w="9525" cap="flat" cmpd="sng">
                      <a:solidFill>
                        <a:srgbClr val="3F3F3F"/>
                      </a:solidFill>
                      <a:prstDash val="solid"/>
                      <a:round/>
                      <a:headEnd type="none" w="sm" len="sm"/>
                      <a:tailEnd type="none" w="sm" len="sm"/>
                    </a:lnT>
                    <a:lnB w="9525" cap="flat" cmpd="sng">
                      <a:solidFill>
                        <a:srgbClr val="3F3F3F"/>
                      </a:solidFill>
                      <a:prstDash val="solid"/>
                      <a:round/>
                      <a:headEnd type="none" w="sm" len="sm"/>
                      <a:tailEnd type="none" w="sm" len="sm"/>
                    </a:lnB>
                    <a:solidFill>
                      <a:srgbClr val="E6E7EA"/>
                    </a:solidFill>
                  </a:tcPr>
                </a:tc>
                <a:tc>
                  <a:txBody>
                    <a:bodyPr/>
                    <a:lstStyle/>
                    <a:p>
                      <a:pPr marL="0" marR="0" lvl="0" indent="0" algn="l" rtl="0">
                        <a:lnSpc>
                          <a:spcPct val="100000"/>
                        </a:lnSpc>
                        <a:spcBef>
                          <a:spcPts val="0"/>
                        </a:spcBef>
                        <a:spcAft>
                          <a:spcPts val="0"/>
                        </a:spcAft>
                        <a:buClr>
                          <a:srgbClr val="FFFFFF"/>
                        </a:buClr>
                        <a:buSzPts val="1400"/>
                        <a:buFont typeface="Arial"/>
                        <a:buNone/>
                      </a:pPr>
                      <a:r>
                        <a:rPr lang="en-US" sz="1400" u="none" strike="noStrike" cap="none">
                          <a:solidFill>
                            <a:srgbClr val="FFFFFF"/>
                          </a:solidFill>
                        </a:rPr>
                        <a:t>127</a:t>
                      </a:r>
                      <a:endParaRPr/>
                    </a:p>
                  </a:txBody>
                  <a:tcPr marL="45725" marR="45725" marT="45725" marB="45725" anchor="ctr">
                    <a:lnL w="12700" cap="flat" cmpd="sng">
                      <a:solidFill>
                        <a:srgbClr val="3194C6"/>
                      </a:solidFill>
                      <a:prstDash val="solid"/>
                      <a:round/>
                      <a:headEnd type="none" w="sm" len="sm"/>
                      <a:tailEnd type="none" w="sm" len="sm"/>
                    </a:lnL>
                    <a:lnR w="12700" cap="flat" cmpd="sng">
                      <a:solidFill>
                        <a:srgbClr val="3194C6"/>
                      </a:solidFill>
                      <a:prstDash val="solid"/>
                      <a:round/>
                      <a:headEnd type="none" w="sm" len="sm"/>
                      <a:tailEnd type="none" w="sm" len="sm"/>
                    </a:lnR>
                    <a:lnT w="9525" cap="flat" cmpd="sng">
                      <a:solidFill>
                        <a:srgbClr val="3F3F3F"/>
                      </a:solidFill>
                      <a:prstDash val="solid"/>
                      <a:round/>
                      <a:headEnd type="none" w="sm" len="sm"/>
                      <a:tailEnd type="none" w="sm" len="sm"/>
                    </a:lnT>
                    <a:lnB w="9525" cap="flat" cmpd="sng">
                      <a:solidFill>
                        <a:srgbClr val="3F3F3F"/>
                      </a:solidFill>
                      <a:prstDash val="solid"/>
                      <a:round/>
                      <a:headEnd type="none" w="sm" len="sm"/>
                      <a:tailEnd type="none" w="sm" len="sm"/>
                    </a:lnB>
                    <a:solidFill>
                      <a:srgbClr val="E6E7EA"/>
                    </a:solidFill>
                  </a:tcPr>
                </a:tc>
                <a:tc>
                  <a:txBody>
                    <a:bodyPr/>
                    <a:lstStyle/>
                    <a:p>
                      <a:pPr marL="0" marR="0" lvl="0" indent="0" algn="l" rtl="0">
                        <a:lnSpc>
                          <a:spcPct val="100000"/>
                        </a:lnSpc>
                        <a:spcBef>
                          <a:spcPts val="0"/>
                        </a:spcBef>
                        <a:spcAft>
                          <a:spcPts val="0"/>
                        </a:spcAft>
                        <a:buClr>
                          <a:srgbClr val="FFFFFF"/>
                        </a:buClr>
                        <a:buSzPts val="1400"/>
                        <a:buFont typeface="Arial"/>
                        <a:buNone/>
                      </a:pPr>
                      <a:r>
                        <a:rPr lang="en-US" sz="1400" u="none" strike="noStrike" cap="none">
                          <a:solidFill>
                            <a:srgbClr val="FFFFFF"/>
                          </a:solidFill>
                        </a:rPr>
                        <a:t>137</a:t>
                      </a:r>
                      <a:endParaRPr/>
                    </a:p>
                  </a:txBody>
                  <a:tcPr marL="45725" marR="45725" marT="45725" marB="45725" anchor="ctr">
                    <a:lnL w="12700" cap="flat" cmpd="sng">
                      <a:solidFill>
                        <a:srgbClr val="3194C6"/>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3F3F3F"/>
                      </a:solidFill>
                      <a:prstDash val="solid"/>
                      <a:round/>
                      <a:headEnd type="none" w="sm" len="sm"/>
                      <a:tailEnd type="none" w="sm" len="sm"/>
                    </a:lnT>
                    <a:lnB w="9525" cap="flat" cmpd="sng">
                      <a:solidFill>
                        <a:srgbClr val="3F3F3F"/>
                      </a:solidFill>
                      <a:prstDash val="solid"/>
                      <a:round/>
                      <a:headEnd type="none" w="sm" len="sm"/>
                      <a:tailEnd type="none" w="sm" len="sm"/>
                    </a:lnB>
                    <a:solidFill>
                      <a:srgbClr val="E6E7EA"/>
                    </a:solidFill>
                  </a:tcPr>
                </a:tc>
                <a:extLst>
                  <a:ext uri="{0D108BD9-81ED-4DB2-BD59-A6C34878D82A}">
                    <a16:rowId xmlns:a16="http://schemas.microsoft.com/office/drawing/2014/main" val="10002"/>
                  </a:ext>
                </a:extLst>
              </a:tr>
              <a:tr h="423950">
                <a:tc>
                  <a:txBody>
                    <a:bodyPr/>
                    <a:lstStyle/>
                    <a:p>
                      <a:pPr marL="0" marR="0" lvl="0" indent="0" algn="l" rtl="0">
                        <a:lnSpc>
                          <a:spcPct val="100000"/>
                        </a:lnSpc>
                        <a:spcBef>
                          <a:spcPts val="0"/>
                        </a:spcBef>
                        <a:spcAft>
                          <a:spcPts val="0"/>
                        </a:spcAft>
                        <a:buClr>
                          <a:srgbClr val="FFFFFF"/>
                        </a:buClr>
                        <a:buSzPts val="1400"/>
                        <a:buFont typeface="Arial"/>
                        <a:buNone/>
                      </a:pPr>
                      <a:r>
                        <a:rPr lang="en-US" sz="1400" u="none" strike="noStrike" cap="none">
                          <a:solidFill>
                            <a:srgbClr val="FFFFFF"/>
                          </a:solidFill>
                        </a:rPr>
                        <a:t>Column Three</a:t>
                      </a:r>
                      <a:endParaRPr/>
                    </a:p>
                  </a:txBody>
                  <a:tcPr marL="45725" marR="45725" marT="45725" marB="45725" anchor="ctr">
                    <a:lnL w="9525" cap="flat" cmpd="sng">
                      <a:solidFill>
                        <a:srgbClr val="000000">
                          <a:alpha val="0"/>
                        </a:srgbClr>
                      </a:solidFill>
                      <a:prstDash val="solid"/>
                      <a:round/>
                      <a:headEnd type="none" w="sm" len="sm"/>
                      <a:tailEnd type="none" w="sm" len="sm"/>
                    </a:lnL>
                    <a:lnR w="12700" cap="flat" cmpd="sng">
                      <a:solidFill>
                        <a:srgbClr val="3194C6"/>
                      </a:solidFill>
                      <a:prstDash val="solid"/>
                      <a:round/>
                      <a:headEnd type="none" w="sm" len="sm"/>
                      <a:tailEnd type="none" w="sm" len="sm"/>
                    </a:lnR>
                    <a:lnT w="9525" cap="flat" cmpd="sng">
                      <a:solidFill>
                        <a:srgbClr val="3F3F3F"/>
                      </a:solidFill>
                      <a:prstDash val="solid"/>
                      <a:round/>
                      <a:headEnd type="none" w="sm" len="sm"/>
                      <a:tailEnd type="none" w="sm" len="sm"/>
                    </a:lnT>
                    <a:lnB w="9525" cap="flat" cmpd="sng">
                      <a:solidFill>
                        <a:srgbClr val="3F3F3F"/>
                      </a:solidFill>
                      <a:prstDash val="solid"/>
                      <a:round/>
                      <a:headEnd type="none" w="sm" len="sm"/>
                      <a:tailEnd type="none" w="sm" len="sm"/>
                    </a:lnB>
                    <a:solidFill>
                      <a:srgbClr val="E6E7EA"/>
                    </a:solidFill>
                  </a:tcPr>
                </a:tc>
                <a:tc>
                  <a:txBody>
                    <a:bodyPr/>
                    <a:lstStyle/>
                    <a:p>
                      <a:pPr marL="0" marR="0" lvl="0" indent="0" algn="l" rtl="0">
                        <a:lnSpc>
                          <a:spcPct val="100000"/>
                        </a:lnSpc>
                        <a:spcBef>
                          <a:spcPts val="0"/>
                        </a:spcBef>
                        <a:spcAft>
                          <a:spcPts val="0"/>
                        </a:spcAft>
                        <a:buClr>
                          <a:srgbClr val="FFFFFF"/>
                        </a:buClr>
                        <a:buSzPts val="1400"/>
                        <a:buFont typeface="Arial"/>
                        <a:buNone/>
                      </a:pPr>
                      <a:r>
                        <a:rPr lang="en-US" sz="1400" u="none" strike="noStrike" cap="none">
                          <a:solidFill>
                            <a:srgbClr val="FFFFFF"/>
                          </a:solidFill>
                        </a:rPr>
                        <a:t>266</a:t>
                      </a:r>
                      <a:endParaRPr/>
                    </a:p>
                  </a:txBody>
                  <a:tcPr marL="45725" marR="45725" marT="45725" marB="45725" anchor="ctr">
                    <a:lnL w="12700" cap="flat" cmpd="sng">
                      <a:solidFill>
                        <a:srgbClr val="3194C6"/>
                      </a:solidFill>
                      <a:prstDash val="solid"/>
                      <a:round/>
                      <a:headEnd type="none" w="sm" len="sm"/>
                      <a:tailEnd type="none" w="sm" len="sm"/>
                    </a:lnL>
                    <a:lnR w="12700" cap="flat" cmpd="sng">
                      <a:solidFill>
                        <a:srgbClr val="3194C6"/>
                      </a:solidFill>
                      <a:prstDash val="solid"/>
                      <a:round/>
                      <a:headEnd type="none" w="sm" len="sm"/>
                      <a:tailEnd type="none" w="sm" len="sm"/>
                    </a:lnR>
                    <a:lnT w="9525" cap="flat" cmpd="sng">
                      <a:solidFill>
                        <a:srgbClr val="3F3F3F"/>
                      </a:solidFill>
                      <a:prstDash val="solid"/>
                      <a:round/>
                      <a:headEnd type="none" w="sm" len="sm"/>
                      <a:tailEnd type="none" w="sm" len="sm"/>
                    </a:lnT>
                    <a:lnB w="9525" cap="flat" cmpd="sng">
                      <a:solidFill>
                        <a:srgbClr val="3F3F3F"/>
                      </a:solidFill>
                      <a:prstDash val="solid"/>
                      <a:round/>
                      <a:headEnd type="none" w="sm" len="sm"/>
                      <a:tailEnd type="none" w="sm" len="sm"/>
                    </a:lnB>
                    <a:solidFill>
                      <a:srgbClr val="E6E7EA"/>
                    </a:solidFill>
                  </a:tcPr>
                </a:tc>
                <a:tc>
                  <a:txBody>
                    <a:bodyPr/>
                    <a:lstStyle/>
                    <a:p>
                      <a:pPr marL="0" marR="0" lvl="0" indent="0" algn="l" rtl="0">
                        <a:lnSpc>
                          <a:spcPct val="100000"/>
                        </a:lnSpc>
                        <a:spcBef>
                          <a:spcPts val="0"/>
                        </a:spcBef>
                        <a:spcAft>
                          <a:spcPts val="0"/>
                        </a:spcAft>
                        <a:buClr>
                          <a:srgbClr val="FFFFFF"/>
                        </a:buClr>
                        <a:buSzPts val="1400"/>
                        <a:buFont typeface="Arial"/>
                        <a:buNone/>
                      </a:pPr>
                      <a:r>
                        <a:rPr lang="en-US" sz="1400" u="none" strike="noStrike" cap="none">
                          <a:solidFill>
                            <a:srgbClr val="FFFFFF"/>
                          </a:solidFill>
                        </a:rPr>
                        <a:t>281</a:t>
                      </a:r>
                      <a:endParaRPr/>
                    </a:p>
                  </a:txBody>
                  <a:tcPr marL="45725" marR="45725" marT="45725" marB="45725" anchor="ctr">
                    <a:lnL w="12700" cap="flat" cmpd="sng">
                      <a:solidFill>
                        <a:srgbClr val="3194C6"/>
                      </a:solidFill>
                      <a:prstDash val="solid"/>
                      <a:round/>
                      <a:headEnd type="none" w="sm" len="sm"/>
                      <a:tailEnd type="none" w="sm" len="sm"/>
                    </a:lnL>
                    <a:lnR w="12700" cap="flat" cmpd="sng">
                      <a:solidFill>
                        <a:srgbClr val="3194C6"/>
                      </a:solidFill>
                      <a:prstDash val="solid"/>
                      <a:round/>
                      <a:headEnd type="none" w="sm" len="sm"/>
                      <a:tailEnd type="none" w="sm" len="sm"/>
                    </a:lnR>
                    <a:lnT w="9525" cap="flat" cmpd="sng">
                      <a:solidFill>
                        <a:srgbClr val="3F3F3F"/>
                      </a:solidFill>
                      <a:prstDash val="solid"/>
                      <a:round/>
                      <a:headEnd type="none" w="sm" len="sm"/>
                      <a:tailEnd type="none" w="sm" len="sm"/>
                    </a:lnT>
                    <a:lnB w="9525" cap="flat" cmpd="sng">
                      <a:solidFill>
                        <a:srgbClr val="3F3F3F"/>
                      </a:solidFill>
                      <a:prstDash val="solid"/>
                      <a:round/>
                      <a:headEnd type="none" w="sm" len="sm"/>
                      <a:tailEnd type="none" w="sm" len="sm"/>
                    </a:lnB>
                    <a:solidFill>
                      <a:srgbClr val="E6E7EA"/>
                    </a:solidFill>
                  </a:tcPr>
                </a:tc>
                <a:tc>
                  <a:txBody>
                    <a:bodyPr/>
                    <a:lstStyle/>
                    <a:p>
                      <a:pPr marL="0" marR="0" lvl="0" indent="0" algn="l" rtl="0">
                        <a:lnSpc>
                          <a:spcPct val="100000"/>
                        </a:lnSpc>
                        <a:spcBef>
                          <a:spcPts val="0"/>
                        </a:spcBef>
                        <a:spcAft>
                          <a:spcPts val="0"/>
                        </a:spcAft>
                        <a:buClr>
                          <a:srgbClr val="FFFFFF"/>
                        </a:buClr>
                        <a:buSzPts val="1400"/>
                        <a:buFont typeface="Arial"/>
                        <a:buNone/>
                      </a:pPr>
                      <a:r>
                        <a:rPr lang="en-US" sz="1400" u="none" strike="noStrike" cap="none">
                          <a:solidFill>
                            <a:srgbClr val="FFFFFF"/>
                          </a:solidFill>
                        </a:rPr>
                        <a:t>290</a:t>
                      </a:r>
                      <a:endParaRPr/>
                    </a:p>
                  </a:txBody>
                  <a:tcPr marL="45725" marR="45725" marT="45725" marB="45725" anchor="ctr">
                    <a:lnL w="12700" cap="flat" cmpd="sng">
                      <a:solidFill>
                        <a:srgbClr val="3194C6"/>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3F3F3F"/>
                      </a:solidFill>
                      <a:prstDash val="solid"/>
                      <a:round/>
                      <a:headEnd type="none" w="sm" len="sm"/>
                      <a:tailEnd type="none" w="sm" len="sm"/>
                    </a:lnT>
                    <a:lnB w="9525" cap="flat" cmpd="sng">
                      <a:solidFill>
                        <a:srgbClr val="3F3F3F"/>
                      </a:solidFill>
                      <a:prstDash val="solid"/>
                      <a:round/>
                      <a:headEnd type="none" w="sm" len="sm"/>
                      <a:tailEnd type="none" w="sm" len="sm"/>
                    </a:lnB>
                    <a:solidFill>
                      <a:srgbClr val="E6E7EA"/>
                    </a:solidFill>
                  </a:tcPr>
                </a:tc>
                <a:extLst>
                  <a:ext uri="{0D108BD9-81ED-4DB2-BD59-A6C34878D82A}">
                    <a16:rowId xmlns:a16="http://schemas.microsoft.com/office/drawing/2014/main" val="10003"/>
                  </a:ext>
                </a:extLst>
              </a:tr>
              <a:tr h="423950">
                <a:tc>
                  <a:txBody>
                    <a:bodyPr/>
                    <a:lstStyle/>
                    <a:p>
                      <a:pPr marL="0" marR="0" lvl="0" indent="0" algn="l" rtl="0">
                        <a:lnSpc>
                          <a:spcPct val="100000"/>
                        </a:lnSpc>
                        <a:spcBef>
                          <a:spcPts val="0"/>
                        </a:spcBef>
                        <a:spcAft>
                          <a:spcPts val="0"/>
                        </a:spcAft>
                        <a:buClr>
                          <a:srgbClr val="FFFFFF"/>
                        </a:buClr>
                        <a:buSzPts val="1400"/>
                        <a:buFont typeface="Arial"/>
                        <a:buNone/>
                      </a:pPr>
                      <a:r>
                        <a:rPr lang="en-US" sz="1400" u="none" strike="noStrike" cap="none">
                          <a:solidFill>
                            <a:srgbClr val="FFFFFF"/>
                          </a:solidFill>
                        </a:rPr>
                        <a:t>Column Four</a:t>
                      </a:r>
                      <a:endParaRPr/>
                    </a:p>
                  </a:txBody>
                  <a:tcPr marL="45725" marR="45725" marT="45725" marB="45725" anchor="ctr">
                    <a:lnL w="9525" cap="flat" cmpd="sng">
                      <a:solidFill>
                        <a:srgbClr val="000000">
                          <a:alpha val="0"/>
                        </a:srgbClr>
                      </a:solidFill>
                      <a:prstDash val="solid"/>
                      <a:round/>
                      <a:headEnd type="none" w="sm" len="sm"/>
                      <a:tailEnd type="none" w="sm" len="sm"/>
                    </a:lnL>
                    <a:lnR w="12700" cap="flat" cmpd="sng">
                      <a:solidFill>
                        <a:srgbClr val="3194C6"/>
                      </a:solidFill>
                      <a:prstDash val="solid"/>
                      <a:round/>
                      <a:headEnd type="none" w="sm" len="sm"/>
                      <a:tailEnd type="none" w="sm" len="sm"/>
                    </a:lnR>
                    <a:lnT w="9525" cap="flat" cmpd="sng">
                      <a:solidFill>
                        <a:srgbClr val="3F3F3F"/>
                      </a:solidFill>
                      <a:prstDash val="solid"/>
                      <a:round/>
                      <a:headEnd type="none" w="sm" len="sm"/>
                      <a:tailEnd type="none" w="sm" len="sm"/>
                    </a:lnT>
                    <a:lnB w="9525" cap="flat" cmpd="sng">
                      <a:solidFill>
                        <a:srgbClr val="3F3F3F"/>
                      </a:solidFill>
                      <a:prstDash val="solid"/>
                      <a:round/>
                      <a:headEnd type="none" w="sm" len="sm"/>
                      <a:tailEnd type="none" w="sm" len="sm"/>
                    </a:lnB>
                    <a:solidFill>
                      <a:srgbClr val="E6E7EA"/>
                    </a:solidFill>
                  </a:tcPr>
                </a:tc>
                <a:tc>
                  <a:txBody>
                    <a:bodyPr/>
                    <a:lstStyle/>
                    <a:p>
                      <a:pPr marL="0" marR="0" lvl="0" indent="0" algn="l" rtl="0">
                        <a:lnSpc>
                          <a:spcPct val="100000"/>
                        </a:lnSpc>
                        <a:spcBef>
                          <a:spcPts val="0"/>
                        </a:spcBef>
                        <a:spcAft>
                          <a:spcPts val="0"/>
                        </a:spcAft>
                        <a:buClr>
                          <a:srgbClr val="FFFFFF"/>
                        </a:buClr>
                        <a:buSzPts val="1400"/>
                        <a:buFont typeface="Arial"/>
                        <a:buNone/>
                      </a:pPr>
                      <a:r>
                        <a:rPr lang="en-US" sz="1400" u="none" strike="noStrike" cap="none">
                          <a:solidFill>
                            <a:srgbClr val="FFFFFF"/>
                          </a:solidFill>
                        </a:rPr>
                        <a:t>191</a:t>
                      </a:r>
                      <a:endParaRPr/>
                    </a:p>
                  </a:txBody>
                  <a:tcPr marL="45725" marR="45725" marT="45725" marB="45725" anchor="ctr">
                    <a:lnL w="12700" cap="flat" cmpd="sng">
                      <a:solidFill>
                        <a:srgbClr val="3194C6"/>
                      </a:solidFill>
                      <a:prstDash val="solid"/>
                      <a:round/>
                      <a:headEnd type="none" w="sm" len="sm"/>
                      <a:tailEnd type="none" w="sm" len="sm"/>
                    </a:lnL>
                    <a:lnR w="12700" cap="flat" cmpd="sng">
                      <a:solidFill>
                        <a:srgbClr val="3194C6"/>
                      </a:solidFill>
                      <a:prstDash val="solid"/>
                      <a:round/>
                      <a:headEnd type="none" w="sm" len="sm"/>
                      <a:tailEnd type="none" w="sm" len="sm"/>
                    </a:lnR>
                    <a:lnT w="9525" cap="flat" cmpd="sng">
                      <a:solidFill>
                        <a:srgbClr val="3F3F3F"/>
                      </a:solidFill>
                      <a:prstDash val="solid"/>
                      <a:round/>
                      <a:headEnd type="none" w="sm" len="sm"/>
                      <a:tailEnd type="none" w="sm" len="sm"/>
                    </a:lnT>
                    <a:lnB w="9525" cap="flat" cmpd="sng">
                      <a:solidFill>
                        <a:srgbClr val="3F3F3F"/>
                      </a:solidFill>
                      <a:prstDash val="solid"/>
                      <a:round/>
                      <a:headEnd type="none" w="sm" len="sm"/>
                      <a:tailEnd type="none" w="sm" len="sm"/>
                    </a:lnB>
                    <a:solidFill>
                      <a:srgbClr val="E6E7EA"/>
                    </a:solidFill>
                  </a:tcPr>
                </a:tc>
                <a:tc>
                  <a:txBody>
                    <a:bodyPr/>
                    <a:lstStyle/>
                    <a:p>
                      <a:pPr marL="0" marR="0" lvl="0" indent="0" algn="l" rtl="0">
                        <a:lnSpc>
                          <a:spcPct val="100000"/>
                        </a:lnSpc>
                        <a:spcBef>
                          <a:spcPts val="0"/>
                        </a:spcBef>
                        <a:spcAft>
                          <a:spcPts val="0"/>
                        </a:spcAft>
                        <a:buClr>
                          <a:srgbClr val="FFFFFF"/>
                        </a:buClr>
                        <a:buSzPts val="1400"/>
                        <a:buFont typeface="Arial"/>
                        <a:buNone/>
                      </a:pPr>
                      <a:r>
                        <a:rPr lang="en-US" sz="1400" u="none" strike="noStrike" cap="none">
                          <a:solidFill>
                            <a:srgbClr val="FFFFFF"/>
                          </a:solidFill>
                        </a:rPr>
                        <a:t>201</a:t>
                      </a:r>
                      <a:endParaRPr/>
                    </a:p>
                  </a:txBody>
                  <a:tcPr marL="45725" marR="45725" marT="45725" marB="45725" anchor="ctr">
                    <a:lnL w="12700" cap="flat" cmpd="sng">
                      <a:solidFill>
                        <a:srgbClr val="3194C6"/>
                      </a:solidFill>
                      <a:prstDash val="solid"/>
                      <a:round/>
                      <a:headEnd type="none" w="sm" len="sm"/>
                      <a:tailEnd type="none" w="sm" len="sm"/>
                    </a:lnL>
                    <a:lnR w="12700" cap="flat" cmpd="sng">
                      <a:solidFill>
                        <a:srgbClr val="3194C6"/>
                      </a:solidFill>
                      <a:prstDash val="solid"/>
                      <a:round/>
                      <a:headEnd type="none" w="sm" len="sm"/>
                      <a:tailEnd type="none" w="sm" len="sm"/>
                    </a:lnR>
                    <a:lnT w="9525" cap="flat" cmpd="sng">
                      <a:solidFill>
                        <a:srgbClr val="3F3F3F"/>
                      </a:solidFill>
                      <a:prstDash val="solid"/>
                      <a:round/>
                      <a:headEnd type="none" w="sm" len="sm"/>
                      <a:tailEnd type="none" w="sm" len="sm"/>
                    </a:lnT>
                    <a:lnB w="9525" cap="flat" cmpd="sng">
                      <a:solidFill>
                        <a:srgbClr val="3F3F3F"/>
                      </a:solidFill>
                      <a:prstDash val="solid"/>
                      <a:round/>
                      <a:headEnd type="none" w="sm" len="sm"/>
                      <a:tailEnd type="none" w="sm" len="sm"/>
                    </a:lnB>
                    <a:solidFill>
                      <a:srgbClr val="E6E7EA"/>
                    </a:solidFill>
                  </a:tcPr>
                </a:tc>
                <a:tc>
                  <a:txBody>
                    <a:bodyPr/>
                    <a:lstStyle/>
                    <a:p>
                      <a:pPr marL="0" marR="0" lvl="0" indent="0" algn="l" rtl="0">
                        <a:lnSpc>
                          <a:spcPct val="100000"/>
                        </a:lnSpc>
                        <a:spcBef>
                          <a:spcPts val="0"/>
                        </a:spcBef>
                        <a:spcAft>
                          <a:spcPts val="0"/>
                        </a:spcAft>
                        <a:buClr>
                          <a:srgbClr val="FFFFFF"/>
                        </a:buClr>
                        <a:buSzPts val="1400"/>
                        <a:buFont typeface="Arial"/>
                        <a:buNone/>
                      </a:pPr>
                      <a:r>
                        <a:rPr lang="en-US" sz="1400" u="none" strike="noStrike" cap="none">
                          <a:solidFill>
                            <a:srgbClr val="FFFFFF"/>
                          </a:solidFill>
                        </a:rPr>
                        <a:t>223</a:t>
                      </a:r>
                      <a:endParaRPr/>
                    </a:p>
                  </a:txBody>
                  <a:tcPr marL="45725" marR="45725" marT="45725" marB="45725" anchor="ctr">
                    <a:lnL w="12700" cap="flat" cmpd="sng">
                      <a:solidFill>
                        <a:srgbClr val="3194C6"/>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3F3F3F"/>
                      </a:solidFill>
                      <a:prstDash val="solid"/>
                      <a:round/>
                      <a:headEnd type="none" w="sm" len="sm"/>
                      <a:tailEnd type="none" w="sm" len="sm"/>
                    </a:lnT>
                    <a:lnB w="9525" cap="flat" cmpd="sng">
                      <a:solidFill>
                        <a:srgbClr val="3F3F3F"/>
                      </a:solidFill>
                      <a:prstDash val="solid"/>
                      <a:round/>
                      <a:headEnd type="none" w="sm" len="sm"/>
                      <a:tailEnd type="none" w="sm" len="sm"/>
                    </a:lnB>
                    <a:solidFill>
                      <a:srgbClr val="E6E7EA"/>
                    </a:solidFill>
                  </a:tcPr>
                </a:tc>
                <a:extLst>
                  <a:ext uri="{0D108BD9-81ED-4DB2-BD59-A6C34878D82A}">
                    <a16:rowId xmlns:a16="http://schemas.microsoft.com/office/drawing/2014/main" val="10004"/>
                  </a:ext>
                </a:extLst>
              </a:tr>
              <a:tr h="423950">
                <a:tc>
                  <a:txBody>
                    <a:bodyPr/>
                    <a:lstStyle/>
                    <a:p>
                      <a:pPr marL="0" marR="0" lvl="0" indent="0" algn="l" rtl="0">
                        <a:lnSpc>
                          <a:spcPct val="100000"/>
                        </a:lnSpc>
                        <a:spcBef>
                          <a:spcPts val="0"/>
                        </a:spcBef>
                        <a:spcAft>
                          <a:spcPts val="0"/>
                        </a:spcAft>
                        <a:buClr>
                          <a:srgbClr val="FFFFFF"/>
                        </a:buClr>
                        <a:buSzPts val="1400"/>
                        <a:buFont typeface="Arial"/>
                        <a:buNone/>
                      </a:pPr>
                      <a:r>
                        <a:rPr lang="en-US" sz="1400" u="none" strike="noStrike" cap="none">
                          <a:solidFill>
                            <a:srgbClr val="FFFFFF"/>
                          </a:solidFill>
                        </a:rPr>
                        <a:t>Column Five</a:t>
                      </a:r>
                      <a:endParaRPr/>
                    </a:p>
                  </a:txBody>
                  <a:tcPr marL="45725" marR="45725" marT="45725" marB="45725" anchor="ctr">
                    <a:lnL w="9525" cap="flat" cmpd="sng">
                      <a:solidFill>
                        <a:srgbClr val="000000">
                          <a:alpha val="0"/>
                        </a:srgbClr>
                      </a:solidFill>
                      <a:prstDash val="solid"/>
                      <a:round/>
                      <a:headEnd type="none" w="sm" len="sm"/>
                      <a:tailEnd type="none" w="sm" len="sm"/>
                    </a:lnL>
                    <a:lnR w="12700" cap="flat" cmpd="sng">
                      <a:solidFill>
                        <a:srgbClr val="3194C6"/>
                      </a:solidFill>
                      <a:prstDash val="solid"/>
                      <a:round/>
                      <a:headEnd type="none" w="sm" len="sm"/>
                      <a:tailEnd type="none" w="sm" len="sm"/>
                    </a:lnR>
                    <a:lnT w="9525" cap="flat" cmpd="sng">
                      <a:solidFill>
                        <a:srgbClr val="3F3F3F"/>
                      </a:solidFill>
                      <a:prstDash val="solid"/>
                      <a:round/>
                      <a:headEnd type="none" w="sm" len="sm"/>
                      <a:tailEnd type="none" w="sm" len="sm"/>
                    </a:lnT>
                    <a:lnB w="9525" cap="flat" cmpd="sng">
                      <a:solidFill>
                        <a:srgbClr val="3F3F3F"/>
                      </a:solidFill>
                      <a:prstDash val="solid"/>
                      <a:round/>
                      <a:headEnd type="none" w="sm" len="sm"/>
                      <a:tailEnd type="none" w="sm" len="sm"/>
                    </a:lnB>
                    <a:solidFill>
                      <a:srgbClr val="E6E7EA"/>
                    </a:solidFill>
                  </a:tcPr>
                </a:tc>
                <a:tc>
                  <a:txBody>
                    <a:bodyPr/>
                    <a:lstStyle/>
                    <a:p>
                      <a:pPr marL="0" marR="0" lvl="0" indent="0" algn="l" rtl="0">
                        <a:lnSpc>
                          <a:spcPct val="100000"/>
                        </a:lnSpc>
                        <a:spcBef>
                          <a:spcPts val="0"/>
                        </a:spcBef>
                        <a:spcAft>
                          <a:spcPts val="0"/>
                        </a:spcAft>
                        <a:buClr>
                          <a:srgbClr val="FFFFFF"/>
                        </a:buClr>
                        <a:buSzPts val="1400"/>
                        <a:buFont typeface="Arial"/>
                        <a:buNone/>
                      </a:pPr>
                      <a:r>
                        <a:rPr lang="en-US" sz="1400" u="none" strike="noStrike" cap="none">
                          <a:solidFill>
                            <a:srgbClr val="FFFFFF"/>
                          </a:solidFill>
                        </a:rPr>
                        <a:t>316</a:t>
                      </a:r>
                      <a:endParaRPr/>
                    </a:p>
                  </a:txBody>
                  <a:tcPr marL="45725" marR="45725" marT="45725" marB="45725" anchor="ctr">
                    <a:lnL w="12700" cap="flat" cmpd="sng">
                      <a:solidFill>
                        <a:srgbClr val="3194C6"/>
                      </a:solidFill>
                      <a:prstDash val="solid"/>
                      <a:round/>
                      <a:headEnd type="none" w="sm" len="sm"/>
                      <a:tailEnd type="none" w="sm" len="sm"/>
                    </a:lnL>
                    <a:lnR w="12700" cap="flat" cmpd="sng">
                      <a:solidFill>
                        <a:srgbClr val="3194C6"/>
                      </a:solidFill>
                      <a:prstDash val="solid"/>
                      <a:round/>
                      <a:headEnd type="none" w="sm" len="sm"/>
                      <a:tailEnd type="none" w="sm" len="sm"/>
                    </a:lnR>
                    <a:lnT w="9525" cap="flat" cmpd="sng">
                      <a:solidFill>
                        <a:srgbClr val="3F3F3F"/>
                      </a:solidFill>
                      <a:prstDash val="solid"/>
                      <a:round/>
                      <a:headEnd type="none" w="sm" len="sm"/>
                      <a:tailEnd type="none" w="sm" len="sm"/>
                    </a:lnT>
                    <a:lnB w="9525" cap="flat" cmpd="sng">
                      <a:solidFill>
                        <a:srgbClr val="3F3F3F"/>
                      </a:solidFill>
                      <a:prstDash val="solid"/>
                      <a:round/>
                      <a:headEnd type="none" w="sm" len="sm"/>
                      <a:tailEnd type="none" w="sm" len="sm"/>
                    </a:lnB>
                    <a:solidFill>
                      <a:srgbClr val="E6E7EA"/>
                    </a:solidFill>
                  </a:tcPr>
                </a:tc>
                <a:tc>
                  <a:txBody>
                    <a:bodyPr/>
                    <a:lstStyle/>
                    <a:p>
                      <a:pPr marL="0" marR="0" lvl="0" indent="0" algn="l" rtl="0">
                        <a:lnSpc>
                          <a:spcPct val="100000"/>
                        </a:lnSpc>
                        <a:spcBef>
                          <a:spcPts val="0"/>
                        </a:spcBef>
                        <a:spcAft>
                          <a:spcPts val="0"/>
                        </a:spcAft>
                        <a:buClr>
                          <a:srgbClr val="FFFFFF"/>
                        </a:buClr>
                        <a:buSzPts val="1400"/>
                        <a:buFont typeface="Arial"/>
                        <a:buNone/>
                      </a:pPr>
                      <a:r>
                        <a:rPr lang="en-US" sz="1400" u="none" strike="noStrike" cap="none">
                          <a:solidFill>
                            <a:srgbClr val="FFFFFF"/>
                          </a:solidFill>
                        </a:rPr>
                        <a:t>337</a:t>
                      </a:r>
                      <a:endParaRPr/>
                    </a:p>
                  </a:txBody>
                  <a:tcPr marL="45725" marR="45725" marT="45725" marB="45725" anchor="ctr">
                    <a:lnL w="12700" cap="flat" cmpd="sng">
                      <a:solidFill>
                        <a:srgbClr val="3194C6"/>
                      </a:solidFill>
                      <a:prstDash val="solid"/>
                      <a:round/>
                      <a:headEnd type="none" w="sm" len="sm"/>
                      <a:tailEnd type="none" w="sm" len="sm"/>
                    </a:lnL>
                    <a:lnR w="12700" cap="flat" cmpd="sng">
                      <a:solidFill>
                        <a:srgbClr val="3194C6"/>
                      </a:solidFill>
                      <a:prstDash val="solid"/>
                      <a:round/>
                      <a:headEnd type="none" w="sm" len="sm"/>
                      <a:tailEnd type="none" w="sm" len="sm"/>
                    </a:lnR>
                    <a:lnT w="9525" cap="flat" cmpd="sng">
                      <a:solidFill>
                        <a:srgbClr val="3F3F3F"/>
                      </a:solidFill>
                      <a:prstDash val="solid"/>
                      <a:round/>
                      <a:headEnd type="none" w="sm" len="sm"/>
                      <a:tailEnd type="none" w="sm" len="sm"/>
                    </a:lnT>
                    <a:lnB w="9525" cap="flat" cmpd="sng">
                      <a:solidFill>
                        <a:srgbClr val="3F3F3F"/>
                      </a:solidFill>
                      <a:prstDash val="solid"/>
                      <a:round/>
                      <a:headEnd type="none" w="sm" len="sm"/>
                      <a:tailEnd type="none" w="sm" len="sm"/>
                    </a:lnB>
                    <a:solidFill>
                      <a:srgbClr val="E6E7EA"/>
                    </a:solidFill>
                  </a:tcPr>
                </a:tc>
                <a:tc>
                  <a:txBody>
                    <a:bodyPr/>
                    <a:lstStyle/>
                    <a:p>
                      <a:pPr marL="0" marR="0" lvl="0" indent="0" algn="l" rtl="0">
                        <a:lnSpc>
                          <a:spcPct val="100000"/>
                        </a:lnSpc>
                        <a:spcBef>
                          <a:spcPts val="0"/>
                        </a:spcBef>
                        <a:spcAft>
                          <a:spcPts val="0"/>
                        </a:spcAft>
                        <a:buClr>
                          <a:srgbClr val="FFFFFF"/>
                        </a:buClr>
                        <a:buSzPts val="1400"/>
                        <a:buFont typeface="Arial"/>
                        <a:buNone/>
                      </a:pPr>
                      <a:r>
                        <a:rPr lang="en-US" sz="1400" u="none" strike="noStrike" cap="none">
                          <a:solidFill>
                            <a:srgbClr val="FFFFFF"/>
                          </a:solidFill>
                        </a:rPr>
                        <a:t>361</a:t>
                      </a:r>
                      <a:endParaRPr/>
                    </a:p>
                  </a:txBody>
                  <a:tcPr marL="45725" marR="45725" marT="45725" marB="45725" anchor="ctr">
                    <a:lnL w="12700" cap="flat" cmpd="sng">
                      <a:solidFill>
                        <a:srgbClr val="3194C6"/>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3F3F3F"/>
                      </a:solidFill>
                      <a:prstDash val="solid"/>
                      <a:round/>
                      <a:headEnd type="none" w="sm" len="sm"/>
                      <a:tailEnd type="none" w="sm" len="sm"/>
                    </a:lnT>
                    <a:lnB w="9525" cap="flat" cmpd="sng">
                      <a:solidFill>
                        <a:srgbClr val="3F3F3F"/>
                      </a:solidFill>
                      <a:prstDash val="solid"/>
                      <a:round/>
                      <a:headEnd type="none" w="sm" len="sm"/>
                      <a:tailEnd type="none" w="sm" len="sm"/>
                    </a:lnB>
                    <a:solidFill>
                      <a:srgbClr val="E6E7EA"/>
                    </a:solidFill>
                  </a:tcPr>
                </a:tc>
                <a:extLst>
                  <a:ext uri="{0D108BD9-81ED-4DB2-BD59-A6C34878D82A}">
                    <a16:rowId xmlns:a16="http://schemas.microsoft.com/office/drawing/2014/main" val="10005"/>
                  </a:ext>
                </a:extLst>
              </a:tr>
              <a:tr h="423950">
                <a:tc>
                  <a:txBody>
                    <a:bodyPr/>
                    <a:lstStyle/>
                    <a:p>
                      <a:pPr marL="0" marR="0" lvl="0" indent="0" algn="l" rtl="0">
                        <a:lnSpc>
                          <a:spcPct val="100000"/>
                        </a:lnSpc>
                        <a:spcBef>
                          <a:spcPts val="0"/>
                        </a:spcBef>
                        <a:spcAft>
                          <a:spcPts val="0"/>
                        </a:spcAft>
                        <a:buClr>
                          <a:srgbClr val="FFFFFF"/>
                        </a:buClr>
                        <a:buSzPts val="1400"/>
                        <a:buFont typeface="Arial"/>
                        <a:buNone/>
                      </a:pPr>
                      <a:r>
                        <a:rPr lang="en-US" sz="1400" u="none" strike="noStrike" cap="none">
                          <a:solidFill>
                            <a:srgbClr val="FFFFFF"/>
                          </a:solidFill>
                        </a:rPr>
                        <a:t>Column Six</a:t>
                      </a:r>
                      <a:endParaRPr/>
                    </a:p>
                  </a:txBody>
                  <a:tcPr marL="45725" marR="45725" marT="45725" marB="45725" anchor="ctr">
                    <a:lnL w="9525" cap="flat" cmpd="sng">
                      <a:solidFill>
                        <a:srgbClr val="000000">
                          <a:alpha val="0"/>
                        </a:srgbClr>
                      </a:solidFill>
                      <a:prstDash val="solid"/>
                      <a:round/>
                      <a:headEnd type="none" w="sm" len="sm"/>
                      <a:tailEnd type="none" w="sm" len="sm"/>
                    </a:lnL>
                    <a:lnR w="12700" cap="flat" cmpd="sng">
                      <a:solidFill>
                        <a:srgbClr val="3194C6"/>
                      </a:solidFill>
                      <a:prstDash val="solid"/>
                      <a:round/>
                      <a:headEnd type="none" w="sm" len="sm"/>
                      <a:tailEnd type="none" w="sm" len="sm"/>
                    </a:lnR>
                    <a:lnT w="9525" cap="flat" cmpd="sng">
                      <a:solidFill>
                        <a:srgbClr val="3F3F3F"/>
                      </a:solidFill>
                      <a:prstDash val="solid"/>
                      <a:round/>
                      <a:headEnd type="none" w="sm" len="sm"/>
                      <a:tailEnd type="none" w="sm" len="sm"/>
                    </a:lnT>
                    <a:lnB w="9525" cap="flat" cmpd="sng">
                      <a:solidFill>
                        <a:srgbClr val="3F3F3F"/>
                      </a:solidFill>
                      <a:prstDash val="solid"/>
                      <a:round/>
                      <a:headEnd type="none" w="sm" len="sm"/>
                      <a:tailEnd type="none" w="sm" len="sm"/>
                    </a:lnB>
                    <a:solidFill>
                      <a:srgbClr val="E6E7EA"/>
                    </a:solidFill>
                  </a:tcPr>
                </a:tc>
                <a:tc>
                  <a:txBody>
                    <a:bodyPr/>
                    <a:lstStyle/>
                    <a:p>
                      <a:pPr marL="0" marR="0" lvl="0" indent="0" algn="l" rtl="0">
                        <a:lnSpc>
                          <a:spcPct val="100000"/>
                        </a:lnSpc>
                        <a:spcBef>
                          <a:spcPts val="0"/>
                        </a:spcBef>
                        <a:spcAft>
                          <a:spcPts val="0"/>
                        </a:spcAft>
                        <a:buClr>
                          <a:srgbClr val="FFFFFF"/>
                        </a:buClr>
                        <a:buSzPts val="1400"/>
                        <a:buFont typeface="Arial"/>
                        <a:buNone/>
                      </a:pPr>
                      <a:r>
                        <a:rPr lang="en-US" sz="1400" u="none" strike="noStrike" cap="none">
                          <a:solidFill>
                            <a:srgbClr val="FFFFFF"/>
                          </a:solidFill>
                        </a:rPr>
                        <a:t>331</a:t>
                      </a:r>
                      <a:endParaRPr/>
                    </a:p>
                  </a:txBody>
                  <a:tcPr marL="45725" marR="45725" marT="45725" marB="45725" anchor="ctr">
                    <a:lnL w="12700" cap="flat" cmpd="sng">
                      <a:solidFill>
                        <a:srgbClr val="3194C6"/>
                      </a:solidFill>
                      <a:prstDash val="solid"/>
                      <a:round/>
                      <a:headEnd type="none" w="sm" len="sm"/>
                      <a:tailEnd type="none" w="sm" len="sm"/>
                    </a:lnL>
                    <a:lnR w="12700" cap="flat" cmpd="sng">
                      <a:solidFill>
                        <a:srgbClr val="3194C6"/>
                      </a:solidFill>
                      <a:prstDash val="solid"/>
                      <a:round/>
                      <a:headEnd type="none" w="sm" len="sm"/>
                      <a:tailEnd type="none" w="sm" len="sm"/>
                    </a:lnR>
                    <a:lnT w="9525" cap="flat" cmpd="sng">
                      <a:solidFill>
                        <a:srgbClr val="3F3F3F"/>
                      </a:solidFill>
                      <a:prstDash val="solid"/>
                      <a:round/>
                      <a:headEnd type="none" w="sm" len="sm"/>
                      <a:tailEnd type="none" w="sm" len="sm"/>
                    </a:lnT>
                    <a:lnB w="9525" cap="flat" cmpd="sng">
                      <a:solidFill>
                        <a:srgbClr val="3F3F3F"/>
                      </a:solidFill>
                      <a:prstDash val="solid"/>
                      <a:round/>
                      <a:headEnd type="none" w="sm" len="sm"/>
                      <a:tailEnd type="none" w="sm" len="sm"/>
                    </a:lnB>
                    <a:solidFill>
                      <a:srgbClr val="E6E7EA"/>
                    </a:solidFill>
                  </a:tcPr>
                </a:tc>
                <a:tc>
                  <a:txBody>
                    <a:bodyPr/>
                    <a:lstStyle/>
                    <a:p>
                      <a:pPr marL="0" marR="0" lvl="0" indent="0" algn="l" rtl="0">
                        <a:lnSpc>
                          <a:spcPct val="100000"/>
                        </a:lnSpc>
                        <a:spcBef>
                          <a:spcPts val="0"/>
                        </a:spcBef>
                        <a:spcAft>
                          <a:spcPts val="0"/>
                        </a:spcAft>
                        <a:buClr>
                          <a:srgbClr val="FFFFFF"/>
                        </a:buClr>
                        <a:buSzPts val="1400"/>
                        <a:buFont typeface="Arial"/>
                        <a:buNone/>
                      </a:pPr>
                      <a:r>
                        <a:rPr lang="en-US" sz="1400" u="none" strike="noStrike" cap="none">
                          <a:solidFill>
                            <a:srgbClr val="FFFFFF"/>
                          </a:solidFill>
                        </a:rPr>
                        <a:t>337</a:t>
                      </a:r>
                      <a:endParaRPr/>
                    </a:p>
                  </a:txBody>
                  <a:tcPr marL="45725" marR="45725" marT="45725" marB="45725" anchor="ctr">
                    <a:lnL w="12700" cap="flat" cmpd="sng">
                      <a:solidFill>
                        <a:srgbClr val="3194C6"/>
                      </a:solidFill>
                      <a:prstDash val="solid"/>
                      <a:round/>
                      <a:headEnd type="none" w="sm" len="sm"/>
                      <a:tailEnd type="none" w="sm" len="sm"/>
                    </a:lnL>
                    <a:lnR w="12700" cap="flat" cmpd="sng">
                      <a:solidFill>
                        <a:srgbClr val="3194C6"/>
                      </a:solidFill>
                      <a:prstDash val="solid"/>
                      <a:round/>
                      <a:headEnd type="none" w="sm" len="sm"/>
                      <a:tailEnd type="none" w="sm" len="sm"/>
                    </a:lnR>
                    <a:lnT w="9525" cap="flat" cmpd="sng">
                      <a:solidFill>
                        <a:srgbClr val="3F3F3F"/>
                      </a:solidFill>
                      <a:prstDash val="solid"/>
                      <a:round/>
                      <a:headEnd type="none" w="sm" len="sm"/>
                      <a:tailEnd type="none" w="sm" len="sm"/>
                    </a:lnT>
                    <a:lnB w="9525" cap="flat" cmpd="sng">
                      <a:solidFill>
                        <a:srgbClr val="3F3F3F"/>
                      </a:solidFill>
                      <a:prstDash val="solid"/>
                      <a:round/>
                      <a:headEnd type="none" w="sm" len="sm"/>
                      <a:tailEnd type="none" w="sm" len="sm"/>
                    </a:lnB>
                    <a:solidFill>
                      <a:srgbClr val="E6E7EA"/>
                    </a:solidFill>
                  </a:tcPr>
                </a:tc>
                <a:tc>
                  <a:txBody>
                    <a:bodyPr/>
                    <a:lstStyle/>
                    <a:p>
                      <a:pPr marL="0" marR="0" lvl="0" indent="0" algn="l" rtl="0">
                        <a:lnSpc>
                          <a:spcPct val="100000"/>
                        </a:lnSpc>
                        <a:spcBef>
                          <a:spcPts val="0"/>
                        </a:spcBef>
                        <a:spcAft>
                          <a:spcPts val="0"/>
                        </a:spcAft>
                        <a:buClr>
                          <a:srgbClr val="FFFFFF"/>
                        </a:buClr>
                        <a:buSzPts val="1400"/>
                        <a:buFont typeface="Arial"/>
                        <a:buNone/>
                      </a:pPr>
                      <a:r>
                        <a:rPr lang="en-US" sz="1400" u="none" strike="noStrike" cap="none">
                          <a:solidFill>
                            <a:srgbClr val="FFFFFF"/>
                          </a:solidFill>
                        </a:rPr>
                        <a:t>346</a:t>
                      </a:r>
                      <a:endParaRPr/>
                    </a:p>
                  </a:txBody>
                  <a:tcPr marL="45725" marR="45725" marT="45725" marB="45725" anchor="ctr">
                    <a:lnL w="12700" cap="flat" cmpd="sng">
                      <a:solidFill>
                        <a:srgbClr val="3194C6"/>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3F3F3F"/>
                      </a:solidFill>
                      <a:prstDash val="solid"/>
                      <a:round/>
                      <a:headEnd type="none" w="sm" len="sm"/>
                      <a:tailEnd type="none" w="sm" len="sm"/>
                    </a:lnT>
                    <a:lnB w="9525" cap="flat" cmpd="sng">
                      <a:solidFill>
                        <a:srgbClr val="3F3F3F"/>
                      </a:solidFill>
                      <a:prstDash val="solid"/>
                      <a:round/>
                      <a:headEnd type="none" w="sm" len="sm"/>
                      <a:tailEnd type="none" w="sm" len="sm"/>
                    </a:lnB>
                    <a:solidFill>
                      <a:srgbClr val="E6E7EA"/>
                    </a:solidFill>
                  </a:tcPr>
                </a:tc>
                <a:extLst>
                  <a:ext uri="{0D108BD9-81ED-4DB2-BD59-A6C34878D82A}">
                    <a16:rowId xmlns:a16="http://schemas.microsoft.com/office/drawing/2014/main" val="10006"/>
                  </a:ext>
                </a:extLst>
              </a:tr>
              <a:tr h="423950">
                <a:tc>
                  <a:txBody>
                    <a:bodyPr/>
                    <a:lstStyle/>
                    <a:p>
                      <a:pPr marL="0" marR="0" lvl="0" indent="0" algn="l" rtl="0">
                        <a:lnSpc>
                          <a:spcPct val="100000"/>
                        </a:lnSpc>
                        <a:spcBef>
                          <a:spcPts val="0"/>
                        </a:spcBef>
                        <a:spcAft>
                          <a:spcPts val="0"/>
                        </a:spcAft>
                        <a:buClr>
                          <a:srgbClr val="FFFFFF"/>
                        </a:buClr>
                        <a:buSzPts val="1400"/>
                        <a:buFont typeface="Arial"/>
                        <a:buNone/>
                      </a:pPr>
                      <a:r>
                        <a:rPr lang="en-US" sz="1400" u="none" strike="noStrike" cap="none">
                          <a:solidFill>
                            <a:srgbClr val="FFFFFF"/>
                          </a:solidFill>
                        </a:rPr>
                        <a:t>Column Seven</a:t>
                      </a:r>
                      <a:endParaRPr/>
                    </a:p>
                  </a:txBody>
                  <a:tcPr marL="45725" marR="45725" marT="45725" marB="45725" anchor="ctr">
                    <a:lnL w="9525" cap="flat" cmpd="sng">
                      <a:solidFill>
                        <a:srgbClr val="000000">
                          <a:alpha val="0"/>
                        </a:srgbClr>
                      </a:solidFill>
                      <a:prstDash val="solid"/>
                      <a:round/>
                      <a:headEnd type="none" w="sm" len="sm"/>
                      <a:tailEnd type="none" w="sm" len="sm"/>
                    </a:lnL>
                    <a:lnR w="12700" cap="flat" cmpd="sng">
                      <a:solidFill>
                        <a:srgbClr val="3194C6"/>
                      </a:solidFill>
                      <a:prstDash val="solid"/>
                      <a:round/>
                      <a:headEnd type="none" w="sm" len="sm"/>
                      <a:tailEnd type="none" w="sm" len="sm"/>
                    </a:lnR>
                    <a:lnT w="9525" cap="flat" cmpd="sng">
                      <a:solidFill>
                        <a:srgbClr val="3F3F3F"/>
                      </a:solidFill>
                      <a:prstDash val="solid"/>
                      <a:round/>
                      <a:headEnd type="none" w="sm" len="sm"/>
                      <a:tailEnd type="none" w="sm" len="sm"/>
                    </a:lnT>
                    <a:lnB w="9525" cap="flat" cmpd="sng">
                      <a:solidFill>
                        <a:srgbClr val="3F3F3F"/>
                      </a:solidFill>
                      <a:prstDash val="solid"/>
                      <a:round/>
                      <a:headEnd type="none" w="sm" len="sm"/>
                      <a:tailEnd type="none" w="sm" len="sm"/>
                    </a:lnB>
                    <a:solidFill>
                      <a:srgbClr val="E6E7EA"/>
                    </a:solidFill>
                  </a:tcPr>
                </a:tc>
                <a:tc>
                  <a:txBody>
                    <a:bodyPr/>
                    <a:lstStyle/>
                    <a:p>
                      <a:pPr marL="0" marR="0" lvl="0" indent="0" algn="l" rtl="0">
                        <a:lnSpc>
                          <a:spcPct val="100000"/>
                        </a:lnSpc>
                        <a:spcBef>
                          <a:spcPts val="0"/>
                        </a:spcBef>
                        <a:spcAft>
                          <a:spcPts val="0"/>
                        </a:spcAft>
                        <a:buClr>
                          <a:srgbClr val="FFFFFF"/>
                        </a:buClr>
                        <a:buSzPts val="1400"/>
                        <a:buFont typeface="Arial"/>
                        <a:buNone/>
                      </a:pPr>
                      <a:r>
                        <a:rPr lang="en-US" sz="1400" u="none" strike="noStrike" cap="none">
                          <a:solidFill>
                            <a:srgbClr val="FFFFFF"/>
                          </a:solidFill>
                        </a:rPr>
                        <a:t>168</a:t>
                      </a:r>
                      <a:endParaRPr/>
                    </a:p>
                  </a:txBody>
                  <a:tcPr marL="45725" marR="45725" marT="45725" marB="45725" anchor="ctr">
                    <a:lnL w="12700" cap="flat" cmpd="sng">
                      <a:solidFill>
                        <a:srgbClr val="3194C6"/>
                      </a:solidFill>
                      <a:prstDash val="solid"/>
                      <a:round/>
                      <a:headEnd type="none" w="sm" len="sm"/>
                      <a:tailEnd type="none" w="sm" len="sm"/>
                    </a:lnL>
                    <a:lnR w="12700" cap="flat" cmpd="sng">
                      <a:solidFill>
                        <a:srgbClr val="3194C6"/>
                      </a:solidFill>
                      <a:prstDash val="solid"/>
                      <a:round/>
                      <a:headEnd type="none" w="sm" len="sm"/>
                      <a:tailEnd type="none" w="sm" len="sm"/>
                    </a:lnR>
                    <a:lnT w="9525" cap="flat" cmpd="sng">
                      <a:solidFill>
                        <a:srgbClr val="3F3F3F"/>
                      </a:solidFill>
                      <a:prstDash val="solid"/>
                      <a:round/>
                      <a:headEnd type="none" w="sm" len="sm"/>
                      <a:tailEnd type="none" w="sm" len="sm"/>
                    </a:lnT>
                    <a:lnB w="9525" cap="flat" cmpd="sng">
                      <a:solidFill>
                        <a:srgbClr val="3F3F3F"/>
                      </a:solidFill>
                      <a:prstDash val="solid"/>
                      <a:round/>
                      <a:headEnd type="none" w="sm" len="sm"/>
                      <a:tailEnd type="none" w="sm" len="sm"/>
                    </a:lnB>
                    <a:solidFill>
                      <a:srgbClr val="E6E7EA"/>
                    </a:solidFill>
                  </a:tcPr>
                </a:tc>
                <a:tc>
                  <a:txBody>
                    <a:bodyPr/>
                    <a:lstStyle/>
                    <a:p>
                      <a:pPr marL="0" marR="0" lvl="0" indent="0" algn="l" rtl="0">
                        <a:lnSpc>
                          <a:spcPct val="100000"/>
                        </a:lnSpc>
                        <a:spcBef>
                          <a:spcPts val="0"/>
                        </a:spcBef>
                        <a:spcAft>
                          <a:spcPts val="0"/>
                        </a:spcAft>
                        <a:buClr>
                          <a:srgbClr val="FFFFFF"/>
                        </a:buClr>
                        <a:buSzPts val="1400"/>
                        <a:buFont typeface="Arial"/>
                        <a:buNone/>
                      </a:pPr>
                      <a:r>
                        <a:rPr lang="en-US" sz="1400" u="none" strike="noStrike" cap="none">
                          <a:solidFill>
                            <a:srgbClr val="FFFFFF"/>
                          </a:solidFill>
                        </a:rPr>
                        <a:t>189</a:t>
                      </a:r>
                      <a:endParaRPr/>
                    </a:p>
                  </a:txBody>
                  <a:tcPr marL="45725" marR="45725" marT="45725" marB="45725" anchor="ctr">
                    <a:lnL w="12700" cap="flat" cmpd="sng">
                      <a:solidFill>
                        <a:srgbClr val="3194C6"/>
                      </a:solidFill>
                      <a:prstDash val="solid"/>
                      <a:round/>
                      <a:headEnd type="none" w="sm" len="sm"/>
                      <a:tailEnd type="none" w="sm" len="sm"/>
                    </a:lnL>
                    <a:lnR w="12700" cap="flat" cmpd="sng">
                      <a:solidFill>
                        <a:srgbClr val="3194C6"/>
                      </a:solidFill>
                      <a:prstDash val="solid"/>
                      <a:round/>
                      <a:headEnd type="none" w="sm" len="sm"/>
                      <a:tailEnd type="none" w="sm" len="sm"/>
                    </a:lnR>
                    <a:lnT w="9525" cap="flat" cmpd="sng">
                      <a:solidFill>
                        <a:srgbClr val="3F3F3F"/>
                      </a:solidFill>
                      <a:prstDash val="solid"/>
                      <a:round/>
                      <a:headEnd type="none" w="sm" len="sm"/>
                      <a:tailEnd type="none" w="sm" len="sm"/>
                    </a:lnT>
                    <a:lnB w="9525" cap="flat" cmpd="sng">
                      <a:solidFill>
                        <a:srgbClr val="3F3F3F"/>
                      </a:solidFill>
                      <a:prstDash val="solid"/>
                      <a:round/>
                      <a:headEnd type="none" w="sm" len="sm"/>
                      <a:tailEnd type="none" w="sm" len="sm"/>
                    </a:lnB>
                    <a:solidFill>
                      <a:srgbClr val="E6E7EA"/>
                    </a:solidFill>
                  </a:tcPr>
                </a:tc>
                <a:tc>
                  <a:txBody>
                    <a:bodyPr/>
                    <a:lstStyle/>
                    <a:p>
                      <a:pPr marL="0" marR="0" lvl="0" indent="0" algn="l" rtl="0">
                        <a:lnSpc>
                          <a:spcPct val="100000"/>
                        </a:lnSpc>
                        <a:spcBef>
                          <a:spcPts val="0"/>
                        </a:spcBef>
                        <a:spcAft>
                          <a:spcPts val="0"/>
                        </a:spcAft>
                        <a:buClr>
                          <a:srgbClr val="FFFFFF"/>
                        </a:buClr>
                        <a:buSzPts val="1400"/>
                        <a:buFont typeface="Arial"/>
                        <a:buNone/>
                      </a:pPr>
                      <a:r>
                        <a:rPr lang="en-US" sz="1400" u="none" strike="noStrike" cap="none">
                          <a:solidFill>
                            <a:srgbClr val="FFFFFF"/>
                          </a:solidFill>
                        </a:rPr>
                        <a:t>201</a:t>
                      </a:r>
                      <a:endParaRPr/>
                    </a:p>
                  </a:txBody>
                  <a:tcPr marL="45725" marR="45725" marT="45725" marB="45725" anchor="ctr">
                    <a:lnL w="12700" cap="flat" cmpd="sng">
                      <a:solidFill>
                        <a:srgbClr val="3194C6"/>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3F3F3F"/>
                      </a:solidFill>
                      <a:prstDash val="solid"/>
                      <a:round/>
                      <a:headEnd type="none" w="sm" len="sm"/>
                      <a:tailEnd type="none" w="sm" len="sm"/>
                    </a:lnT>
                    <a:lnB w="9525" cap="flat" cmpd="sng">
                      <a:solidFill>
                        <a:srgbClr val="3F3F3F"/>
                      </a:solidFill>
                      <a:prstDash val="solid"/>
                      <a:round/>
                      <a:headEnd type="none" w="sm" len="sm"/>
                      <a:tailEnd type="none" w="sm" len="sm"/>
                    </a:lnB>
                    <a:solidFill>
                      <a:srgbClr val="E6E7EA"/>
                    </a:solidFill>
                  </a:tcPr>
                </a:tc>
                <a:extLst>
                  <a:ext uri="{0D108BD9-81ED-4DB2-BD59-A6C34878D82A}">
                    <a16:rowId xmlns:a16="http://schemas.microsoft.com/office/drawing/2014/main" val="10007"/>
                  </a:ext>
                </a:extLst>
              </a:tr>
              <a:tr h="423950">
                <a:tc>
                  <a:txBody>
                    <a:bodyPr/>
                    <a:lstStyle/>
                    <a:p>
                      <a:pPr marL="0" marR="0" lvl="0" indent="0" algn="l" rtl="0">
                        <a:lnSpc>
                          <a:spcPct val="100000"/>
                        </a:lnSpc>
                        <a:spcBef>
                          <a:spcPts val="0"/>
                        </a:spcBef>
                        <a:spcAft>
                          <a:spcPts val="0"/>
                        </a:spcAft>
                        <a:buClr>
                          <a:srgbClr val="FFFFFF"/>
                        </a:buClr>
                        <a:buSzPts val="1400"/>
                        <a:buFont typeface="Arial"/>
                        <a:buNone/>
                      </a:pPr>
                      <a:r>
                        <a:rPr lang="en-US" sz="1400" u="none" strike="noStrike" cap="none">
                          <a:solidFill>
                            <a:srgbClr val="FFFFFF"/>
                          </a:solidFill>
                        </a:rPr>
                        <a:t>Column Eight</a:t>
                      </a:r>
                      <a:endParaRPr/>
                    </a:p>
                  </a:txBody>
                  <a:tcPr marL="45725" marR="45725" marT="45725" marB="45725" anchor="ctr">
                    <a:lnL w="9525" cap="flat" cmpd="sng">
                      <a:solidFill>
                        <a:srgbClr val="000000">
                          <a:alpha val="0"/>
                        </a:srgbClr>
                      </a:solidFill>
                      <a:prstDash val="solid"/>
                      <a:round/>
                      <a:headEnd type="none" w="sm" len="sm"/>
                      <a:tailEnd type="none" w="sm" len="sm"/>
                    </a:lnL>
                    <a:lnR w="12700" cap="flat" cmpd="sng">
                      <a:solidFill>
                        <a:srgbClr val="3194C6"/>
                      </a:solidFill>
                      <a:prstDash val="solid"/>
                      <a:round/>
                      <a:headEnd type="none" w="sm" len="sm"/>
                      <a:tailEnd type="none" w="sm" len="sm"/>
                    </a:lnR>
                    <a:lnT w="9525" cap="flat" cmpd="sng">
                      <a:solidFill>
                        <a:srgbClr val="3F3F3F"/>
                      </a:solidFill>
                      <a:prstDash val="solid"/>
                      <a:round/>
                      <a:headEnd type="none" w="sm" len="sm"/>
                      <a:tailEnd type="none" w="sm" len="sm"/>
                    </a:lnT>
                    <a:lnB w="9525" cap="flat" cmpd="sng">
                      <a:solidFill>
                        <a:srgbClr val="3F3F3F"/>
                      </a:solidFill>
                      <a:prstDash val="solid"/>
                      <a:round/>
                      <a:headEnd type="none" w="sm" len="sm"/>
                      <a:tailEnd type="none" w="sm" len="sm"/>
                    </a:lnB>
                    <a:solidFill>
                      <a:srgbClr val="E6E7EA"/>
                    </a:solidFill>
                  </a:tcPr>
                </a:tc>
                <a:tc>
                  <a:txBody>
                    <a:bodyPr/>
                    <a:lstStyle/>
                    <a:p>
                      <a:pPr marL="0" marR="0" lvl="0" indent="0" algn="l" rtl="0">
                        <a:lnSpc>
                          <a:spcPct val="100000"/>
                        </a:lnSpc>
                        <a:spcBef>
                          <a:spcPts val="0"/>
                        </a:spcBef>
                        <a:spcAft>
                          <a:spcPts val="0"/>
                        </a:spcAft>
                        <a:buClr>
                          <a:srgbClr val="FFFFFF"/>
                        </a:buClr>
                        <a:buSzPts val="1400"/>
                        <a:buFont typeface="Arial"/>
                        <a:buNone/>
                      </a:pPr>
                      <a:r>
                        <a:rPr lang="en-US" sz="1400" u="none" strike="noStrike" cap="none">
                          <a:solidFill>
                            <a:srgbClr val="FFFFFF"/>
                          </a:solidFill>
                        </a:rPr>
                        <a:t>457</a:t>
                      </a:r>
                      <a:endParaRPr/>
                    </a:p>
                  </a:txBody>
                  <a:tcPr marL="45725" marR="45725" marT="45725" marB="45725" anchor="ctr">
                    <a:lnL w="12700" cap="flat" cmpd="sng">
                      <a:solidFill>
                        <a:srgbClr val="3194C6"/>
                      </a:solidFill>
                      <a:prstDash val="solid"/>
                      <a:round/>
                      <a:headEnd type="none" w="sm" len="sm"/>
                      <a:tailEnd type="none" w="sm" len="sm"/>
                    </a:lnL>
                    <a:lnR w="12700" cap="flat" cmpd="sng">
                      <a:solidFill>
                        <a:srgbClr val="3194C6"/>
                      </a:solidFill>
                      <a:prstDash val="solid"/>
                      <a:round/>
                      <a:headEnd type="none" w="sm" len="sm"/>
                      <a:tailEnd type="none" w="sm" len="sm"/>
                    </a:lnR>
                    <a:lnT w="9525" cap="flat" cmpd="sng">
                      <a:solidFill>
                        <a:srgbClr val="3F3F3F"/>
                      </a:solidFill>
                      <a:prstDash val="solid"/>
                      <a:round/>
                      <a:headEnd type="none" w="sm" len="sm"/>
                      <a:tailEnd type="none" w="sm" len="sm"/>
                    </a:lnT>
                    <a:lnB w="9525" cap="flat" cmpd="sng">
                      <a:solidFill>
                        <a:srgbClr val="3F3F3F"/>
                      </a:solidFill>
                      <a:prstDash val="solid"/>
                      <a:round/>
                      <a:headEnd type="none" w="sm" len="sm"/>
                      <a:tailEnd type="none" w="sm" len="sm"/>
                    </a:lnB>
                    <a:solidFill>
                      <a:srgbClr val="E6E7EA"/>
                    </a:solidFill>
                  </a:tcPr>
                </a:tc>
                <a:tc>
                  <a:txBody>
                    <a:bodyPr/>
                    <a:lstStyle/>
                    <a:p>
                      <a:pPr marL="0" marR="0" lvl="0" indent="0" algn="l" rtl="0">
                        <a:lnSpc>
                          <a:spcPct val="100000"/>
                        </a:lnSpc>
                        <a:spcBef>
                          <a:spcPts val="0"/>
                        </a:spcBef>
                        <a:spcAft>
                          <a:spcPts val="0"/>
                        </a:spcAft>
                        <a:buClr>
                          <a:srgbClr val="FFFFFF"/>
                        </a:buClr>
                        <a:buSzPts val="1400"/>
                        <a:buFont typeface="Arial"/>
                        <a:buNone/>
                      </a:pPr>
                      <a:r>
                        <a:rPr lang="en-US" sz="1400" u="none" strike="noStrike" cap="none">
                          <a:solidFill>
                            <a:srgbClr val="FFFFFF"/>
                          </a:solidFill>
                        </a:rPr>
                        <a:t>225</a:t>
                      </a:r>
                      <a:endParaRPr/>
                    </a:p>
                  </a:txBody>
                  <a:tcPr marL="45725" marR="45725" marT="45725" marB="45725" anchor="ctr">
                    <a:lnL w="12700" cap="flat" cmpd="sng">
                      <a:solidFill>
                        <a:srgbClr val="3194C6"/>
                      </a:solidFill>
                      <a:prstDash val="solid"/>
                      <a:round/>
                      <a:headEnd type="none" w="sm" len="sm"/>
                      <a:tailEnd type="none" w="sm" len="sm"/>
                    </a:lnL>
                    <a:lnR w="12700" cap="flat" cmpd="sng">
                      <a:solidFill>
                        <a:srgbClr val="3194C6"/>
                      </a:solidFill>
                      <a:prstDash val="solid"/>
                      <a:round/>
                      <a:headEnd type="none" w="sm" len="sm"/>
                      <a:tailEnd type="none" w="sm" len="sm"/>
                    </a:lnR>
                    <a:lnT w="9525" cap="flat" cmpd="sng">
                      <a:solidFill>
                        <a:srgbClr val="3F3F3F"/>
                      </a:solidFill>
                      <a:prstDash val="solid"/>
                      <a:round/>
                      <a:headEnd type="none" w="sm" len="sm"/>
                      <a:tailEnd type="none" w="sm" len="sm"/>
                    </a:lnT>
                    <a:lnB w="9525" cap="flat" cmpd="sng">
                      <a:solidFill>
                        <a:srgbClr val="3F3F3F"/>
                      </a:solidFill>
                      <a:prstDash val="solid"/>
                      <a:round/>
                      <a:headEnd type="none" w="sm" len="sm"/>
                      <a:tailEnd type="none" w="sm" len="sm"/>
                    </a:lnB>
                    <a:solidFill>
                      <a:srgbClr val="E6E7EA"/>
                    </a:solidFill>
                  </a:tcPr>
                </a:tc>
                <a:tc>
                  <a:txBody>
                    <a:bodyPr/>
                    <a:lstStyle/>
                    <a:p>
                      <a:pPr marL="0" marR="0" lvl="0" indent="0" algn="l" rtl="0">
                        <a:lnSpc>
                          <a:spcPct val="100000"/>
                        </a:lnSpc>
                        <a:spcBef>
                          <a:spcPts val="0"/>
                        </a:spcBef>
                        <a:spcAft>
                          <a:spcPts val="0"/>
                        </a:spcAft>
                        <a:buClr>
                          <a:srgbClr val="FFFFFF"/>
                        </a:buClr>
                        <a:buSzPts val="1400"/>
                        <a:buFont typeface="Arial"/>
                        <a:buNone/>
                      </a:pPr>
                      <a:r>
                        <a:rPr lang="en-US" sz="1400" u="none" strike="noStrike" cap="none">
                          <a:solidFill>
                            <a:srgbClr val="FFFFFF"/>
                          </a:solidFill>
                        </a:rPr>
                        <a:t>879</a:t>
                      </a:r>
                      <a:endParaRPr/>
                    </a:p>
                  </a:txBody>
                  <a:tcPr marL="45725" marR="45725" marT="45725" marB="45725" anchor="ctr">
                    <a:lnL w="12700" cap="flat" cmpd="sng">
                      <a:solidFill>
                        <a:srgbClr val="3194C6"/>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3F3F3F"/>
                      </a:solidFill>
                      <a:prstDash val="solid"/>
                      <a:round/>
                      <a:headEnd type="none" w="sm" len="sm"/>
                      <a:tailEnd type="none" w="sm" len="sm"/>
                    </a:lnT>
                    <a:lnB w="9525" cap="flat" cmpd="sng">
                      <a:solidFill>
                        <a:srgbClr val="3F3F3F"/>
                      </a:solidFill>
                      <a:prstDash val="solid"/>
                      <a:round/>
                      <a:headEnd type="none" w="sm" len="sm"/>
                      <a:tailEnd type="none" w="sm" len="sm"/>
                    </a:lnB>
                    <a:solidFill>
                      <a:srgbClr val="E6E7EA"/>
                    </a:solidFill>
                  </a:tcPr>
                </a:tc>
                <a:extLst>
                  <a:ext uri="{0D108BD9-81ED-4DB2-BD59-A6C34878D82A}">
                    <a16:rowId xmlns:a16="http://schemas.microsoft.com/office/drawing/2014/main" val="10008"/>
                  </a:ext>
                </a:extLst>
              </a:tr>
              <a:tr h="423950">
                <a:tc>
                  <a:txBody>
                    <a:bodyPr/>
                    <a:lstStyle/>
                    <a:p>
                      <a:pPr marL="0" marR="0" lvl="0" indent="0" algn="l" rtl="0">
                        <a:lnSpc>
                          <a:spcPct val="100000"/>
                        </a:lnSpc>
                        <a:spcBef>
                          <a:spcPts val="0"/>
                        </a:spcBef>
                        <a:spcAft>
                          <a:spcPts val="0"/>
                        </a:spcAft>
                        <a:buClr>
                          <a:srgbClr val="FFFFFF"/>
                        </a:buClr>
                        <a:buSzPts val="1400"/>
                        <a:buFont typeface="Arial"/>
                        <a:buNone/>
                      </a:pPr>
                      <a:r>
                        <a:rPr lang="en-US" sz="1400" u="none" strike="noStrike" cap="none">
                          <a:solidFill>
                            <a:srgbClr val="FFFFFF"/>
                          </a:solidFill>
                        </a:rPr>
                        <a:t>Column Nine</a:t>
                      </a:r>
                      <a:endParaRPr/>
                    </a:p>
                  </a:txBody>
                  <a:tcPr marL="45725" marR="45725" marT="45725" marB="45725" anchor="ctr">
                    <a:lnL w="9525" cap="flat" cmpd="sng">
                      <a:solidFill>
                        <a:srgbClr val="000000">
                          <a:alpha val="0"/>
                        </a:srgbClr>
                      </a:solidFill>
                      <a:prstDash val="solid"/>
                      <a:round/>
                      <a:headEnd type="none" w="sm" len="sm"/>
                      <a:tailEnd type="none" w="sm" len="sm"/>
                    </a:lnL>
                    <a:lnR w="12700" cap="flat" cmpd="sng">
                      <a:solidFill>
                        <a:srgbClr val="3194C6"/>
                      </a:solidFill>
                      <a:prstDash val="solid"/>
                      <a:round/>
                      <a:headEnd type="none" w="sm" len="sm"/>
                      <a:tailEnd type="none" w="sm" len="sm"/>
                    </a:lnR>
                    <a:lnT w="9525" cap="flat" cmpd="sng">
                      <a:solidFill>
                        <a:srgbClr val="3F3F3F"/>
                      </a:solidFill>
                      <a:prstDash val="solid"/>
                      <a:round/>
                      <a:headEnd type="none" w="sm" len="sm"/>
                      <a:tailEnd type="none" w="sm" len="sm"/>
                    </a:lnT>
                    <a:lnB w="9525" cap="flat" cmpd="sng">
                      <a:solidFill>
                        <a:srgbClr val="3F3F3F"/>
                      </a:solidFill>
                      <a:prstDash val="solid"/>
                      <a:round/>
                      <a:headEnd type="none" w="sm" len="sm"/>
                      <a:tailEnd type="none" w="sm" len="sm"/>
                    </a:lnB>
                    <a:solidFill>
                      <a:srgbClr val="E6E7EA"/>
                    </a:solidFill>
                  </a:tcPr>
                </a:tc>
                <a:tc>
                  <a:txBody>
                    <a:bodyPr/>
                    <a:lstStyle/>
                    <a:p>
                      <a:pPr marL="0" marR="0" lvl="0" indent="0" algn="l" rtl="0">
                        <a:lnSpc>
                          <a:spcPct val="100000"/>
                        </a:lnSpc>
                        <a:spcBef>
                          <a:spcPts val="0"/>
                        </a:spcBef>
                        <a:spcAft>
                          <a:spcPts val="0"/>
                        </a:spcAft>
                        <a:buClr>
                          <a:srgbClr val="FFFFFF"/>
                        </a:buClr>
                        <a:buSzPts val="1400"/>
                        <a:buFont typeface="Arial"/>
                        <a:buNone/>
                      </a:pPr>
                      <a:r>
                        <a:rPr lang="en-US" sz="1400" u="none" strike="noStrike" cap="none">
                          <a:solidFill>
                            <a:srgbClr val="FFFFFF"/>
                          </a:solidFill>
                        </a:rPr>
                        <a:t>138</a:t>
                      </a:r>
                      <a:endParaRPr/>
                    </a:p>
                  </a:txBody>
                  <a:tcPr marL="45725" marR="45725" marT="45725" marB="45725" anchor="ctr">
                    <a:lnL w="12700" cap="flat" cmpd="sng">
                      <a:solidFill>
                        <a:srgbClr val="3194C6"/>
                      </a:solidFill>
                      <a:prstDash val="solid"/>
                      <a:round/>
                      <a:headEnd type="none" w="sm" len="sm"/>
                      <a:tailEnd type="none" w="sm" len="sm"/>
                    </a:lnL>
                    <a:lnR w="12700" cap="flat" cmpd="sng">
                      <a:solidFill>
                        <a:srgbClr val="3194C6"/>
                      </a:solidFill>
                      <a:prstDash val="solid"/>
                      <a:round/>
                      <a:headEnd type="none" w="sm" len="sm"/>
                      <a:tailEnd type="none" w="sm" len="sm"/>
                    </a:lnR>
                    <a:lnT w="9525" cap="flat" cmpd="sng">
                      <a:solidFill>
                        <a:srgbClr val="3F3F3F"/>
                      </a:solidFill>
                      <a:prstDash val="solid"/>
                      <a:round/>
                      <a:headEnd type="none" w="sm" len="sm"/>
                      <a:tailEnd type="none" w="sm" len="sm"/>
                    </a:lnT>
                    <a:lnB w="9525" cap="flat" cmpd="sng">
                      <a:solidFill>
                        <a:srgbClr val="3F3F3F"/>
                      </a:solidFill>
                      <a:prstDash val="solid"/>
                      <a:round/>
                      <a:headEnd type="none" w="sm" len="sm"/>
                      <a:tailEnd type="none" w="sm" len="sm"/>
                    </a:lnB>
                    <a:solidFill>
                      <a:srgbClr val="E6E7EA"/>
                    </a:solidFill>
                  </a:tcPr>
                </a:tc>
                <a:tc>
                  <a:txBody>
                    <a:bodyPr/>
                    <a:lstStyle/>
                    <a:p>
                      <a:pPr marL="0" marR="0" lvl="0" indent="0" algn="l" rtl="0">
                        <a:lnSpc>
                          <a:spcPct val="100000"/>
                        </a:lnSpc>
                        <a:spcBef>
                          <a:spcPts val="0"/>
                        </a:spcBef>
                        <a:spcAft>
                          <a:spcPts val="0"/>
                        </a:spcAft>
                        <a:buClr>
                          <a:srgbClr val="FFFFFF"/>
                        </a:buClr>
                        <a:buSzPts val="1400"/>
                        <a:buFont typeface="Arial"/>
                        <a:buNone/>
                      </a:pPr>
                      <a:r>
                        <a:rPr lang="en-US" sz="1400" u="none" strike="noStrike" cap="none">
                          <a:solidFill>
                            <a:srgbClr val="FFFFFF"/>
                          </a:solidFill>
                        </a:rPr>
                        <a:t>157</a:t>
                      </a:r>
                      <a:endParaRPr/>
                    </a:p>
                  </a:txBody>
                  <a:tcPr marL="45725" marR="45725" marT="45725" marB="45725" anchor="ctr">
                    <a:lnL w="12700" cap="flat" cmpd="sng">
                      <a:solidFill>
                        <a:srgbClr val="3194C6"/>
                      </a:solidFill>
                      <a:prstDash val="solid"/>
                      <a:round/>
                      <a:headEnd type="none" w="sm" len="sm"/>
                      <a:tailEnd type="none" w="sm" len="sm"/>
                    </a:lnL>
                    <a:lnR w="12700" cap="flat" cmpd="sng">
                      <a:solidFill>
                        <a:srgbClr val="3194C6"/>
                      </a:solidFill>
                      <a:prstDash val="solid"/>
                      <a:round/>
                      <a:headEnd type="none" w="sm" len="sm"/>
                      <a:tailEnd type="none" w="sm" len="sm"/>
                    </a:lnR>
                    <a:lnT w="9525" cap="flat" cmpd="sng">
                      <a:solidFill>
                        <a:srgbClr val="3F3F3F"/>
                      </a:solidFill>
                      <a:prstDash val="solid"/>
                      <a:round/>
                      <a:headEnd type="none" w="sm" len="sm"/>
                      <a:tailEnd type="none" w="sm" len="sm"/>
                    </a:lnT>
                    <a:lnB w="9525" cap="flat" cmpd="sng">
                      <a:solidFill>
                        <a:srgbClr val="3F3F3F"/>
                      </a:solidFill>
                      <a:prstDash val="solid"/>
                      <a:round/>
                      <a:headEnd type="none" w="sm" len="sm"/>
                      <a:tailEnd type="none" w="sm" len="sm"/>
                    </a:lnB>
                    <a:solidFill>
                      <a:srgbClr val="E6E7EA"/>
                    </a:solidFill>
                  </a:tcPr>
                </a:tc>
                <a:tc>
                  <a:txBody>
                    <a:bodyPr/>
                    <a:lstStyle/>
                    <a:p>
                      <a:pPr marL="0" marR="0" lvl="0" indent="0" algn="l" rtl="0">
                        <a:lnSpc>
                          <a:spcPct val="100000"/>
                        </a:lnSpc>
                        <a:spcBef>
                          <a:spcPts val="0"/>
                        </a:spcBef>
                        <a:spcAft>
                          <a:spcPts val="0"/>
                        </a:spcAft>
                        <a:buClr>
                          <a:srgbClr val="FFFFFF"/>
                        </a:buClr>
                        <a:buSzPts val="1400"/>
                        <a:buFont typeface="Arial"/>
                        <a:buNone/>
                      </a:pPr>
                      <a:r>
                        <a:rPr lang="en-US" sz="1400" u="none" strike="noStrike" cap="none">
                          <a:solidFill>
                            <a:srgbClr val="FFFFFF"/>
                          </a:solidFill>
                        </a:rPr>
                        <a:t>332</a:t>
                      </a:r>
                      <a:endParaRPr/>
                    </a:p>
                  </a:txBody>
                  <a:tcPr marL="45725" marR="45725" marT="45725" marB="45725" anchor="ctr">
                    <a:lnL w="12700" cap="flat" cmpd="sng">
                      <a:solidFill>
                        <a:srgbClr val="3194C6"/>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3F3F3F"/>
                      </a:solidFill>
                      <a:prstDash val="solid"/>
                      <a:round/>
                      <a:headEnd type="none" w="sm" len="sm"/>
                      <a:tailEnd type="none" w="sm" len="sm"/>
                    </a:lnT>
                    <a:lnB w="9525" cap="flat" cmpd="sng">
                      <a:solidFill>
                        <a:srgbClr val="3F3F3F"/>
                      </a:solidFill>
                      <a:prstDash val="solid"/>
                      <a:round/>
                      <a:headEnd type="none" w="sm" len="sm"/>
                      <a:tailEnd type="none" w="sm" len="sm"/>
                    </a:lnB>
                    <a:solidFill>
                      <a:srgbClr val="E6E7EA"/>
                    </a:solidFill>
                  </a:tcPr>
                </a:tc>
                <a:extLst>
                  <a:ext uri="{0D108BD9-81ED-4DB2-BD59-A6C34878D82A}">
                    <a16:rowId xmlns:a16="http://schemas.microsoft.com/office/drawing/2014/main" val="10009"/>
                  </a:ext>
                </a:extLst>
              </a:tr>
            </a:tbl>
          </a:graphicData>
        </a:graphic>
      </p:graphicFrame>
      <p:sp>
        <p:nvSpPr>
          <p:cNvPr id="154" name="Google Shape;154;p5"/>
          <p:cNvSpPr txBox="1"/>
          <p:nvPr/>
        </p:nvSpPr>
        <p:spPr>
          <a:xfrm>
            <a:off x="838199" y="4168590"/>
            <a:ext cx="4383779" cy="15629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FFFFF"/>
              </a:buClr>
              <a:buSzPts val="1600"/>
              <a:buFont typeface="Arial"/>
              <a:buNone/>
            </a:pPr>
            <a:r>
              <a:rPr lang="en-US" sz="1600" b="1" i="0" u="none" strike="noStrike" cap="none">
                <a:solidFill>
                  <a:srgbClr val="FFFFFF"/>
                </a:solidFill>
                <a:latin typeface="Arial"/>
                <a:ea typeface="Arial"/>
                <a:cs typeface="Arial"/>
                <a:sym typeface="Arial"/>
              </a:rPr>
              <a:t>Lorem Ipsum </a:t>
            </a:r>
            <a:r>
              <a:rPr lang="en-US" sz="1600" b="0" i="0" u="none" strike="noStrike" cap="none">
                <a:solidFill>
                  <a:srgbClr val="FFFFFF"/>
                </a:solidFill>
                <a:latin typeface="Roboto Condensed"/>
                <a:ea typeface="Roboto Condensed"/>
                <a:cs typeface="Roboto Condensed"/>
                <a:sym typeface="Roboto Condensed"/>
              </a:rPr>
              <a:t>Praesent mauris </a:t>
            </a:r>
            <a:endParaRPr sz="1400" b="0" i="0" u="none" strike="noStrike" cap="none">
              <a:solidFill>
                <a:srgbClr val="000000"/>
              </a:solidFill>
              <a:latin typeface="Roboto Condensed"/>
              <a:ea typeface="Roboto Condensed"/>
              <a:cs typeface="Roboto Condensed"/>
              <a:sym typeface="Roboto Condensed"/>
            </a:endParaRPr>
          </a:p>
          <a:p>
            <a:pPr marL="0" marR="0" lvl="0" indent="0" algn="l" rtl="0">
              <a:lnSpc>
                <a:spcPct val="100000"/>
              </a:lnSpc>
              <a:spcBef>
                <a:spcPts val="600"/>
              </a:spcBef>
              <a:spcAft>
                <a:spcPts val="0"/>
              </a:spcAft>
              <a:buClr>
                <a:srgbClr val="FFFFFF"/>
              </a:buClr>
              <a:buSzPts val="1400"/>
              <a:buFont typeface="Arial"/>
              <a:buNone/>
            </a:pPr>
            <a:r>
              <a:rPr lang="en-US" sz="1400" b="0" i="0" u="none" strike="noStrike" cap="none">
                <a:solidFill>
                  <a:srgbClr val="FFFFFF"/>
                </a:solidFill>
                <a:latin typeface="Arial"/>
                <a:ea typeface="Arial"/>
                <a:cs typeface="Arial"/>
                <a:sym typeface="Arial"/>
              </a:rPr>
              <a:t>Dolor sit amen, consectetur adipiscing elit. Integer nec odio. Praesent lib ero. Sed cursus ante dapibus diam. Sed nisi. Nulla quis sem at nibh elementum imperdiet. Duis sagittis ipsum. Praesent mauris. Fusce nec tellus sed augue semper porta. Mauris massa. Vestibulum lacinia arcu eget nulla.</a:t>
            </a:r>
            <a:endParaRPr/>
          </a:p>
        </p:txBody>
      </p:sp>
      <p:pic>
        <p:nvPicPr>
          <p:cNvPr id="155" name="Google Shape;155;p5" descr="Google Shape;165;p14"/>
          <p:cNvPicPr preferRelativeResize="0"/>
          <p:nvPr/>
        </p:nvPicPr>
        <p:blipFill rotWithShape="1">
          <a:blip r:embed="rId3">
            <a:alphaModFix/>
          </a:blip>
          <a:srcRect t="7576" b="10778"/>
          <a:stretch/>
        </p:blipFill>
        <p:spPr>
          <a:xfrm>
            <a:off x="838200" y="1449882"/>
            <a:ext cx="4383779" cy="238551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p9" descr="Google Shape;207;p18"/>
          <p:cNvPicPr preferRelativeResize="0">
            <a:picLocks noGrp="1"/>
          </p:cNvPicPr>
          <p:nvPr>
            <p:ph type="pic" idx="2"/>
          </p:nvPr>
        </p:nvPicPr>
        <p:blipFill rotWithShape="1">
          <a:blip r:embed="rId3">
            <a:alphaModFix/>
          </a:blip>
          <a:srcRect/>
          <a:stretch/>
        </p:blipFill>
        <p:spPr>
          <a:xfrm>
            <a:off x="0" y="0"/>
            <a:ext cx="12192000" cy="6858000"/>
          </a:xfrm>
          <a:prstGeom prst="rect">
            <a:avLst/>
          </a:prstGeom>
          <a:noFill/>
          <a:ln>
            <a:noFill/>
          </a:ln>
        </p:spPr>
      </p:pic>
      <p:sp>
        <p:nvSpPr>
          <p:cNvPr id="2" name="Rechteck 1">
            <a:extLst>
              <a:ext uri="{FF2B5EF4-FFF2-40B4-BE49-F238E27FC236}">
                <a16:creationId xmlns:a16="http://schemas.microsoft.com/office/drawing/2014/main" id="{CDE2052A-B44E-4EEE-8B07-4EBBE793D0BB}"/>
              </a:ext>
            </a:extLst>
          </p:cNvPr>
          <p:cNvSpPr/>
          <p:nvPr/>
        </p:nvSpPr>
        <p:spPr>
          <a:xfrm>
            <a:off x="0" y="0"/>
            <a:ext cx="6002215" cy="2308325"/>
          </a:xfrm>
          <a:prstGeom prst="rect">
            <a:avLst/>
          </a:prstGeom>
          <a:solidFill>
            <a:srgbClr val="B9AD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Google Shape;77;p1">
            <a:extLst>
              <a:ext uri="{FF2B5EF4-FFF2-40B4-BE49-F238E27FC236}">
                <a16:creationId xmlns:a16="http://schemas.microsoft.com/office/drawing/2014/main" id="{EFC42769-DA5C-4B4D-9C9B-25789235E41A}"/>
              </a:ext>
            </a:extLst>
          </p:cNvPr>
          <p:cNvSpPr txBox="1">
            <a:spLocks/>
          </p:cNvSpPr>
          <p:nvPr/>
        </p:nvSpPr>
        <p:spPr>
          <a:xfrm>
            <a:off x="222738" y="6629400"/>
            <a:ext cx="8631115" cy="228600"/>
          </a:xfrm>
          <a:prstGeom prst="rect">
            <a:avLst/>
          </a:prstGeom>
          <a:noFill/>
          <a:ln>
            <a:noFill/>
          </a:ln>
        </p:spPr>
        <p:txBody>
          <a:bodyPr spcFirstLastPara="1" wrap="square" lIns="0" tIns="0" rIns="0" bIns="0" anchor="t" anchorCtr="0">
            <a:normAutofit fontScale="775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1pPr>
            <a:lvl2pPr marL="914400" marR="0" lvl="1" indent="-342900" algn="l" rtl="0">
              <a:lnSpc>
                <a:spcPct val="9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2pPr>
            <a:lvl3pPr marL="1371600" marR="0" lvl="2" indent="-342900" algn="l" rtl="0">
              <a:lnSpc>
                <a:spcPct val="9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3pPr>
            <a:lvl4pPr marL="1828800" marR="0" lvl="3" indent="-342900" algn="l" rtl="0">
              <a:lnSpc>
                <a:spcPct val="9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4pPr>
            <a:lvl5pPr marL="2286000" marR="0" lvl="4" indent="-342900" algn="l" rtl="0">
              <a:lnSpc>
                <a:spcPct val="9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5pPr>
            <a:lvl6pPr marL="2743200" marR="0" lvl="5" indent="-342900" algn="l" rtl="0">
              <a:lnSpc>
                <a:spcPct val="9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6pPr>
            <a:lvl7pPr marL="3200400" marR="0" lvl="6" indent="-342900" algn="l" rtl="0">
              <a:lnSpc>
                <a:spcPct val="9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7pPr>
            <a:lvl8pPr marL="3657600" marR="0" lvl="7" indent="-342900" algn="l" rtl="0">
              <a:lnSpc>
                <a:spcPct val="9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8pPr>
            <a:lvl9pPr marL="4114800" marR="0" lvl="8" indent="-342900" algn="l" rtl="0">
              <a:lnSpc>
                <a:spcPct val="90000"/>
              </a:lnSpc>
              <a:spcBef>
                <a:spcPts val="10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9pPr>
          </a:lstStyle>
          <a:p>
            <a:pPr marL="0" indent="0">
              <a:spcBef>
                <a:spcPts val="0"/>
              </a:spcBef>
              <a:buClr>
                <a:srgbClr val="BEBEBE"/>
              </a:buClr>
              <a:buSzPts val="2256"/>
              <a:buNone/>
            </a:pPr>
            <a:r>
              <a:rPr lang="de-DE" sz="1400" dirty="0">
                <a:solidFill>
                  <a:srgbClr val="BEBEBE"/>
                </a:solidFill>
                <a:latin typeface="Arial" panose="020B0604020202020204" pitchFamily="34" charset="0"/>
                <a:cs typeface="Arial" panose="020B0604020202020204" pitchFamily="34" charset="0"/>
              </a:rPr>
              <a:t>Referent: Helmut Fahr, Fahr &amp; Partner	Chat: https://www.fahr.net/kontakt (Fragen werden von mir gerne im Anschluss beantwortet)</a:t>
            </a:r>
          </a:p>
          <a:p>
            <a:pPr marL="0" indent="0">
              <a:spcBef>
                <a:spcPts val="0"/>
              </a:spcBef>
              <a:buClr>
                <a:srgbClr val="BEBEBE"/>
              </a:buClr>
              <a:buSzPts val="2256"/>
              <a:buFont typeface="Arial"/>
              <a:buNone/>
            </a:pPr>
            <a:endParaRPr lang="de-DE" sz="1100" dirty="0">
              <a:latin typeface="Arial" panose="020B0604020202020204" pitchFamily="34" charset="0"/>
              <a:cs typeface="Arial" panose="020B0604020202020204" pitchFamily="34" charset="0"/>
            </a:endParaRPr>
          </a:p>
        </p:txBody>
      </p:sp>
      <p:pic>
        <p:nvPicPr>
          <p:cNvPr id="5" name="Grafik 4" descr="Ein Bild, das Person, Schlips, Mann, Anzug enthält.&#10;&#10;Automatisch generierte Beschreibung">
            <a:extLst>
              <a:ext uri="{FF2B5EF4-FFF2-40B4-BE49-F238E27FC236}">
                <a16:creationId xmlns:a16="http://schemas.microsoft.com/office/drawing/2014/main" id="{C4125B06-B85B-4327-A2FF-ECA357C88A4C}"/>
              </a:ext>
            </a:extLst>
          </p:cNvPr>
          <p:cNvPicPr>
            <a:picLocks noChangeAspect="1"/>
          </p:cNvPicPr>
          <p:nvPr/>
        </p:nvPicPr>
        <p:blipFill>
          <a:blip r:embed="rId4"/>
          <a:stretch>
            <a:fillRect/>
          </a:stretch>
        </p:blipFill>
        <p:spPr>
          <a:xfrm>
            <a:off x="352481" y="304765"/>
            <a:ext cx="1274096" cy="1698794"/>
          </a:xfrm>
          <a:prstGeom prst="rect">
            <a:avLst/>
          </a:prstGeom>
        </p:spPr>
      </p:pic>
      <p:sp>
        <p:nvSpPr>
          <p:cNvPr id="3" name="Textfeld 2">
            <a:extLst>
              <a:ext uri="{FF2B5EF4-FFF2-40B4-BE49-F238E27FC236}">
                <a16:creationId xmlns:a16="http://schemas.microsoft.com/office/drawing/2014/main" id="{7E7BA076-6E3D-4942-B0E7-D5F868F9C3D7}"/>
              </a:ext>
            </a:extLst>
          </p:cNvPr>
          <p:cNvSpPr txBox="1"/>
          <p:nvPr/>
        </p:nvSpPr>
        <p:spPr>
          <a:xfrm>
            <a:off x="1921089" y="387233"/>
            <a:ext cx="3786614" cy="1661993"/>
          </a:xfrm>
          <a:prstGeom prst="rect">
            <a:avLst/>
          </a:prstGeom>
          <a:noFill/>
        </p:spPr>
        <p:txBody>
          <a:bodyPr wrap="none" rtlCol="0">
            <a:spAutoFit/>
          </a:bodyPr>
          <a:lstStyle/>
          <a:p>
            <a:r>
              <a:rPr lang="de-DE" sz="1800" b="1" dirty="0">
                <a:solidFill>
                  <a:schemeClr val="accent2">
                    <a:lumMod val="50000"/>
                  </a:schemeClr>
                </a:solidFill>
              </a:rPr>
              <a:t>Über Fahr &amp; Partner</a:t>
            </a:r>
          </a:p>
          <a:p>
            <a:endParaRPr lang="de-DE" dirty="0">
              <a:solidFill>
                <a:schemeClr val="accent2">
                  <a:lumMod val="50000"/>
                </a:schemeClr>
              </a:solidFill>
            </a:endParaRPr>
          </a:p>
          <a:p>
            <a:endParaRPr lang="de-DE" dirty="0">
              <a:solidFill>
                <a:schemeClr val="accent2">
                  <a:lumMod val="50000"/>
                </a:schemeClr>
              </a:solidFill>
            </a:endParaRPr>
          </a:p>
          <a:p>
            <a:endParaRPr lang="de-DE" dirty="0">
              <a:solidFill>
                <a:schemeClr val="accent2">
                  <a:lumMod val="50000"/>
                </a:schemeClr>
              </a:solidFill>
            </a:endParaRPr>
          </a:p>
          <a:p>
            <a:r>
              <a:rPr lang="de-DE" dirty="0">
                <a:solidFill>
                  <a:schemeClr val="accent2">
                    <a:lumMod val="50000"/>
                  </a:schemeClr>
                </a:solidFill>
              </a:rPr>
              <a:t>Fahr &amp; Partner wurde 1992 gegründet, und </a:t>
            </a:r>
          </a:p>
          <a:p>
            <a:r>
              <a:rPr lang="de-DE" dirty="0">
                <a:solidFill>
                  <a:schemeClr val="accent2">
                    <a:lumMod val="50000"/>
                  </a:schemeClr>
                </a:solidFill>
              </a:rPr>
              <a:t>ist ein auf IT Sicherheit und professionelle </a:t>
            </a:r>
            <a:br>
              <a:rPr lang="de-DE" dirty="0">
                <a:solidFill>
                  <a:schemeClr val="accent2">
                    <a:lumMod val="50000"/>
                  </a:schemeClr>
                </a:solidFill>
              </a:rPr>
            </a:br>
            <a:r>
              <a:rPr lang="de-DE" dirty="0">
                <a:solidFill>
                  <a:schemeClr val="accent2">
                    <a:lumMod val="50000"/>
                  </a:schemeClr>
                </a:solidFill>
              </a:rPr>
              <a:t>Videokonferenz spezialisiertes Unternehmen.</a:t>
            </a:r>
          </a:p>
        </p:txBody>
      </p:sp>
    </p:spTree>
    <p:extLst>
      <p:ext uri="{BB962C8B-B14F-4D97-AF65-F5344CB8AC3E}">
        <p14:creationId xmlns:p14="http://schemas.microsoft.com/office/powerpoint/2010/main" val="1482604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Shape 182"/>
        <p:cNvGrpSpPr/>
        <p:nvPr/>
      </p:nvGrpSpPr>
      <p:grpSpPr>
        <a:xfrm>
          <a:off x="0" y="0"/>
          <a:ext cx="0" cy="0"/>
          <a:chOff x="0" y="0"/>
          <a:chExt cx="0" cy="0"/>
        </a:xfrm>
      </p:grpSpPr>
      <p:sp>
        <p:nvSpPr>
          <p:cNvPr id="183" name="Google Shape;183;p7"/>
          <p:cNvSpPr txBox="1"/>
          <p:nvPr/>
        </p:nvSpPr>
        <p:spPr>
          <a:xfrm>
            <a:off x="838200" y="6471139"/>
            <a:ext cx="4114800" cy="13554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888888"/>
              </a:buClr>
              <a:buSzPts val="1000"/>
              <a:buFont typeface="Arial"/>
              <a:buNone/>
            </a:pPr>
            <a:r>
              <a:rPr lang="en-US" sz="1000" b="0" i="0" u="none" strike="noStrike" cap="none">
                <a:solidFill>
                  <a:srgbClr val="888888"/>
                </a:solidFill>
                <a:latin typeface="Arial"/>
                <a:ea typeface="Arial"/>
                <a:cs typeface="Arial"/>
                <a:sym typeface="Arial"/>
              </a:rPr>
              <a:t>www.wildix.com</a:t>
            </a:r>
            <a:endParaRPr/>
          </a:p>
        </p:txBody>
      </p:sp>
      <p:sp>
        <p:nvSpPr>
          <p:cNvPr id="184" name="Google Shape;184;p7"/>
          <p:cNvSpPr txBox="1">
            <a:spLocks noGrp="1"/>
          </p:cNvSpPr>
          <p:nvPr>
            <p:ph type="title"/>
          </p:nvPr>
        </p:nvSpPr>
        <p:spPr>
          <a:xfrm>
            <a:off x="838200" y="468881"/>
            <a:ext cx="10515600" cy="387800"/>
          </a:xfrm>
          <a:prstGeom prst="rect">
            <a:avLst/>
          </a:prstGeom>
          <a:noFill/>
          <a:ln>
            <a:noFill/>
          </a:ln>
        </p:spPr>
        <p:txBody>
          <a:bodyPr spcFirstLastPara="1" wrap="square" lIns="0" tIns="0" rIns="0" bIns="0" anchor="t" anchorCtr="0">
            <a:normAutofit/>
          </a:bodyPr>
          <a:lstStyle/>
          <a:p>
            <a:pPr marL="0" marR="0" lvl="0" indent="0" algn="l" rtl="0">
              <a:lnSpc>
                <a:spcPct val="90000"/>
              </a:lnSpc>
              <a:spcBef>
                <a:spcPts val="0"/>
              </a:spcBef>
              <a:spcAft>
                <a:spcPts val="0"/>
              </a:spcAft>
              <a:buClr>
                <a:srgbClr val="FFFFFF"/>
              </a:buClr>
              <a:buSzPts val="2688"/>
              <a:buFont typeface="Arial"/>
              <a:buNone/>
            </a:pPr>
            <a:r>
              <a:rPr lang="en-US" sz="2688"/>
              <a:t>Title Goes Here</a:t>
            </a:r>
            <a:endParaRPr/>
          </a:p>
        </p:txBody>
      </p:sp>
      <p:sp>
        <p:nvSpPr>
          <p:cNvPr id="185" name="Google Shape;185;p7"/>
          <p:cNvSpPr txBox="1">
            <a:spLocks noGrp="1"/>
          </p:cNvSpPr>
          <p:nvPr>
            <p:ph type="sldNum" idx="12"/>
          </p:nvPr>
        </p:nvSpPr>
        <p:spPr>
          <a:xfrm>
            <a:off x="11135826" y="6475411"/>
            <a:ext cx="180575" cy="127001"/>
          </a:xfrm>
          <a:prstGeom prst="rect">
            <a:avLst/>
          </a:prstGeom>
          <a:solidFill>
            <a:srgbClr val="262626"/>
          </a:solidFill>
          <a:ln>
            <a:noFill/>
          </a:ln>
        </p:spPr>
        <p:txBody>
          <a:bodyPr spcFirstLastPara="1" wrap="square" lIns="0" tIns="0" rIns="0" bIns="0" anchor="ctr" anchorCtr="0">
            <a:spAutoFit/>
          </a:bodyPr>
          <a:lstStyle/>
          <a:p>
            <a:pPr marL="0" lvl="0" indent="0" algn="ctr" rtl="0">
              <a:lnSpc>
                <a:spcPct val="100000"/>
              </a:lnSpc>
              <a:spcBef>
                <a:spcPts val="0"/>
              </a:spcBef>
              <a:spcAft>
                <a:spcPts val="0"/>
              </a:spcAft>
              <a:buClr>
                <a:srgbClr val="FFFFFF"/>
              </a:buClr>
              <a:buSzPts val="800"/>
              <a:buFont typeface="Arial"/>
              <a:buNone/>
            </a:pPr>
            <a:fld id="{00000000-1234-1234-1234-123412341234}" type="slidenum">
              <a:rPr lang="en-US" sz="800">
                <a:solidFill>
                  <a:srgbClr val="FFFFFF"/>
                </a:solidFill>
              </a:rPr>
              <a:t>20</a:t>
            </a:fld>
            <a:endParaRPr/>
          </a:p>
        </p:txBody>
      </p:sp>
      <p:pic>
        <p:nvPicPr>
          <p:cNvPr id="186" name="Google Shape;186;p7" descr="Google Shape;190;p16"/>
          <p:cNvPicPr preferRelativeResize="0"/>
          <p:nvPr/>
        </p:nvPicPr>
        <p:blipFill rotWithShape="1">
          <a:blip r:embed="rId3">
            <a:alphaModFix/>
          </a:blip>
          <a:srcRect/>
          <a:stretch/>
        </p:blipFill>
        <p:spPr>
          <a:xfrm>
            <a:off x="838200" y="1479909"/>
            <a:ext cx="5181600" cy="4351339"/>
          </a:xfrm>
          <a:prstGeom prst="rect">
            <a:avLst/>
          </a:prstGeom>
          <a:noFill/>
          <a:ln>
            <a:noFill/>
          </a:ln>
        </p:spPr>
      </p:pic>
      <p:pic>
        <p:nvPicPr>
          <p:cNvPr id="187" name="Google Shape;187;p7" descr="Google Shape;191;p16"/>
          <p:cNvPicPr preferRelativeResize="0"/>
          <p:nvPr/>
        </p:nvPicPr>
        <p:blipFill rotWithShape="1">
          <a:blip r:embed="rId4">
            <a:alphaModFix/>
          </a:blip>
          <a:srcRect/>
          <a:stretch/>
        </p:blipFill>
        <p:spPr>
          <a:xfrm>
            <a:off x="6172201" y="1479911"/>
            <a:ext cx="5181601" cy="435133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Shape 202"/>
        <p:cNvGrpSpPr/>
        <p:nvPr/>
      </p:nvGrpSpPr>
      <p:grpSpPr>
        <a:xfrm>
          <a:off x="0" y="0"/>
          <a:ext cx="0" cy="0"/>
          <a:chOff x="0" y="0"/>
          <a:chExt cx="0" cy="0"/>
        </a:xfrm>
      </p:grpSpPr>
      <p:pic>
        <p:nvPicPr>
          <p:cNvPr id="203" name="Google Shape;203;p9" descr="Google Shape;207;p18"/>
          <p:cNvPicPr preferRelativeResize="0">
            <a:picLocks noGrp="1"/>
          </p:cNvPicPr>
          <p:nvPr>
            <p:ph type="pic" idx="2"/>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Shape 108"/>
        <p:cNvGrpSpPr/>
        <p:nvPr/>
      </p:nvGrpSpPr>
      <p:grpSpPr>
        <a:xfrm>
          <a:off x="0" y="0"/>
          <a:ext cx="0" cy="0"/>
          <a:chOff x="0" y="0"/>
          <a:chExt cx="0" cy="0"/>
        </a:xfrm>
      </p:grpSpPr>
      <p:sp>
        <p:nvSpPr>
          <p:cNvPr id="109" name="Google Shape;109;p3"/>
          <p:cNvSpPr txBox="1"/>
          <p:nvPr/>
        </p:nvSpPr>
        <p:spPr>
          <a:xfrm>
            <a:off x="838200" y="6471139"/>
            <a:ext cx="4114800" cy="13554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888888"/>
              </a:buClr>
              <a:buSzPts val="1000"/>
              <a:buFont typeface="Arial"/>
              <a:buNone/>
            </a:pPr>
            <a:r>
              <a:rPr lang="en-US" sz="1000" b="0" i="0" u="none" strike="noStrike" cap="none">
                <a:solidFill>
                  <a:srgbClr val="888888"/>
                </a:solidFill>
                <a:latin typeface="Arial"/>
                <a:ea typeface="Arial"/>
                <a:cs typeface="Arial"/>
                <a:sym typeface="Arial"/>
              </a:rPr>
              <a:t>www.wildix.com</a:t>
            </a:r>
            <a:endParaRPr/>
          </a:p>
        </p:txBody>
      </p:sp>
      <p:sp>
        <p:nvSpPr>
          <p:cNvPr id="110" name="Google Shape;110;p3"/>
          <p:cNvSpPr txBox="1">
            <a:spLocks noGrp="1"/>
          </p:cNvSpPr>
          <p:nvPr>
            <p:ph type="title"/>
          </p:nvPr>
        </p:nvSpPr>
        <p:spPr>
          <a:xfrm>
            <a:off x="4635500" y="3341389"/>
            <a:ext cx="6711950" cy="609399"/>
          </a:xfrm>
          <a:prstGeom prst="rect">
            <a:avLst/>
          </a:prstGeom>
          <a:noFill/>
          <a:ln>
            <a:noFill/>
          </a:ln>
        </p:spPr>
        <p:txBody>
          <a:bodyPr spcFirstLastPara="1" wrap="square" lIns="0" tIns="0" rIns="0" bIns="0" anchor="b" anchorCtr="0">
            <a:normAutofit/>
          </a:bodyPr>
          <a:lstStyle/>
          <a:p>
            <a:pPr marL="0" marR="0" lvl="0" indent="0" algn="r" rtl="0">
              <a:lnSpc>
                <a:spcPct val="90000"/>
              </a:lnSpc>
              <a:spcBef>
                <a:spcPts val="0"/>
              </a:spcBef>
              <a:spcAft>
                <a:spcPts val="0"/>
              </a:spcAft>
              <a:buClr>
                <a:srgbClr val="FFFFFF"/>
              </a:buClr>
              <a:buSzPts val="4356"/>
              <a:buFont typeface="Arial"/>
              <a:buNone/>
            </a:pPr>
            <a:r>
              <a:rPr lang="en-US" sz="4356"/>
              <a:t>Title Goes Here</a:t>
            </a:r>
            <a:endParaRPr/>
          </a:p>
        </p:txBody>
      </p:sp>
      <p:sp>
        <p:nvSpPr>
          <p:cNvPr id="111" name="Google Shape;111;p3"/>
          <p:cNvSpPr txBox="1">
            <a:spLocks noGrp="1"/>
          </p:cNvSpPr>
          <p:nvPr>
            <p:ph type="body" idx="1"/>
          </p:nvPr>
        </p:nvSpPr>
        <p:spPr>
          <a:xfrm>
            <a:off x="4635500" y="4052004"/>
            <a:ext cx="6711950" cy="323560"/>
          </a:xfrm>
          <a:prstGeom prst="rect">
            <a:avLst/>
          </a:prstGeom>
          <a:noFill/>
          <a:ln>
            <a:noFill/>
          </a:ln>
        </p:spPr>
        <p:txBody>
          <a:bodyPr spcFirstLastPara="1" wrap="square" lIns="0" tIns="0" rIns="0" bIns="0" anchor="t" anchorCtr="0">
            <a:normAutofit/>
          </a:bodyPr>
          <a:lstStyle/>
          <a:p>
            <a:pPr marL="0" marR="0" lvl="0" indent="0" algn="r" rtl="0">
              <a:lnSpc>
                <a:spcPct val="80000"/>
              </a:lnSpc>
              <a:spcBef>
                <a:spcPts val="0"/>
              </a:spcBef>
              <a:spcAft>
                <a:spcPts val="0"/>
              </a:spcAft>
              <a:buClr>
                <a:srgbClr val="BEBEBE"/>
              </a:buClr>
              <a:buSzPts val="2136"/>
              <a:buFont typeface="Arial"/>
              <a:buNone/>
            </a:pPr>
            <a:r>
              <a:rPr lang="en-US" sz="2136"/>
              <a:t>Subtitle Goes Here</a:t>
            </a:r>
            <a:endParaRPr/>
          </a:p>
        </p:txBody>
      </p:sp>
      <p:sp>
        <p:nvSpPr>
          <p:cNvPr id="112" name="Google Shape;112;p3"/>
          <p:cNvSpPr txBox="1">
            <a:spLocks noGrp="1"/>
          </p:cNvSpPr>
          <p:nvPr>
            <p:ph type="sldNum" idx="12"/>
          </p:nvPr>
        </p:nvSpPr>
        <p:spPr>
          <a:xfrm>
            <a:off x="11135826" y="6475411"/>
            <a:ext cx="180575" cy="127001"/>
          </a:xfrm>
          <a:prstGeom prst="rect">
            <a:avLst/>
          </a:prstGeom>
          <a:solidFill>
            <a:srgbClr val="262626"/>
          </a:solidFill>
          <a:ln>
            <a:noFill/>
          </a:ln>
        </p:spPr>
        <p:txBody>
          <a:bodyPr spcFirstLastPara="1" wrap="square" lIns="0" tIns="0" rIns="0" bIns="0" anchor="ctr" anchorCtr="0">
            <a:spAutoFit/>
          </a:bodyPr>
          <a:lstStyle/>
          <a:p>
            <a:pPr marL="0" lvl="0" indent="0" algn="ctr" rtl="0">
              <a:lnSpc>
                <a:spcPct val="100000"/>
              </a:lnSpc>
              <a:spcBef>
                <a:spcPts val="0"/>
              </a:spcBef>
              <a:spcAft>
                <a:spcPts val="0"/>
              </a:spcAft>
              <a:buClr>
                <a:srgbClr val="FFFFFF"/>
              </a:buClr>
              <a:buSzPts val="800"/>
              <a:buFont typeface="Arial"/>
              <a:buNone/>
            </a:pPr>
            <a:fld id="{00000000-1234-1234-1234-123412341234}" type="slidenum">
              <a:rPr lang="en-US" sz="800">
                <a:solidFill>
                  <a:srgbClr val="FFFFFF"/>
                </a:solidFill>
              </a:rPr>
              <a:t>22</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2"/>
          <p:cNvSpPr txBox="1"/>
          <p:nvPr/>
        </p:nvSpPr>
        <p:spPr>
          <a:xfrm>
            <a:off x="838200" y="6471139"/>
            <a:ext cx="4114800" cy="13554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888888"/>
              </a:buClr>
              <a:buSzPts val="1000"/>
              <a:buFont typeface="Arial"/>
              <a:buNone/>
            </a:pPr>
            <a:r>
              <a:rPr lang="en-US" sz="1000" b="0" i="0" u="none" strike="noStrike" cap="none">
                <a:solidFill>
                  <a:srgbClr val="888888"/>
                </a:solidFill>
                <a:latin typeface="Arial"/>
                <a:ea typeface="Arial"/>
                <a:cs typeface="Arial"/>
                <a:sym typeface="Arial"/>
              </a:rPr>
              <a:t>www.wildix.com</a:t>
            </a:r>
            <a:endParaRPr/>
          </a:p>
        </p:txBody>
      </p:sp>
      <p:pic>
        <p:nvPicPr>
          <p:cNvPr id="84" name="Google Shape;84;p2" descr="Google Shape;93;p11"/>
          <p:cNvPicPr preferRelativeResize="0"/>
          <p:nvPr/>
        </p:nvPicPr>
        <p:blipFill rotWithShape="1">
          <a:blip r:embed="rId3">
            <a:alphaModFix/>
          </a:blip>
          <a:srcRect/>
          <a:stretch/>
        </p:blipFill>
        <p:spPr>
          <a:xfrm>
            <a:off x="-2" y="1299691"/>
            <a:ext cx="12192004" cy="4574556"/>
          </a:xfrm>
          <a:prstGeom prst="rect">
            <a:avLst/>
          </a:prstGeom>
          <a:noFill/>
          <a:ln>
            <a:noFill/>
          </a:ln>
        </p:spPr>
      </p:pic>
      <p:sp>
        <p:nvSpPr>
          <p:cNvPr id="86" name="Google Shape;86;p2"/>
          <p:cNvSpPr txBox="1">
            <a:spLocks noGrp="1"/>
          </p:cNvSpPr>
          <p:nvPr>
            <p:ph type="sldNum" idx="12"/>
          </p:nvPr>
        </p:nvSpPr>
        <p:spPr>
          <a:xfrm>
            <a:off x="11135826" y="6475411"/>
            <a:ext cx="180575" cy="127001"/>
          </a:xfrm>
          <a:prstGeom prst="rect">
            <a:avLst/>
          </a:prstGeom>
          <a:solidFill>
            <a:srgbClr val="262626"/>
          </a:solidFill>
          <a:ln>
            <a:noFill/>
          </a:ln>
        </p:spPr>
        <p:txBody>
          <a:bodyPr spcFirstLastPara="1" wrap="square" lIns="0" tIns="0" rIns="0" bIns="0" anchor="ctr" anchorCtr="0">
            <a:spAutoFit/>
          </a:bodyPr>
          <a:lstStyle/>
          <a:p>
            <a:pPr marL="0" lvl="0" indent="0" algn="ctr" rtl="0">
              <a:lnSpc>
                <a:spcPct val="100000"/>
              </a:lnSpc>
              <a:spcBef>
                <a:spcPts val="0"/>
              </a:spcBef>
              <a:spcAft>
                <a:spcPts val="0"/>
              </a:spcAft>
              <a:buClr>
                <a:srgbClr val="FFFFFF"/>
              </a:buClr>
              <a:buSzPts val="800"/>
              <a:buFont typeface="Arial"/>
              <a:buNone/>
            </a:pPr>
            <a:fld id="{00000000-1234-1234-1234-123412341234}" type="slidenum">
              <a:rPr lang="en-US" sz="800">
                <a:solidFill>
                  <a:srgbClr val="FFFFFF"/>
                </a:solidFill>
              </a:rPr>
              <a:t>3</a:t>
            </a:fld>
            <a:endParaRPr/>
          </a:p>
        </p:txBody>
      </p:sp>
      <p:sp>
        <p:nvSpPr>
          <p:cNvPr id="87" name="Google Shape;87;p2"/>
          <p:cNvSpPr/>
          <p:nvPr/>
        </p:nvSpPr>
        <p:spPr>
          <a:xfrm>
            <a:off x="0" y="1299692"/>
            <a:ext cx="12192000" cy="4574559"/>
          </a:xfrm>
          <a:prstGeom prst="rect">
            <a:avLst/>
          </a:prstGeom>
          <a:solidFill>
            <a:srgbClr val="000000">
              <a:alpha val="84313"/>
            </a:srgb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1800" b="0" i="0" u="none" strike="noStrike" cap="none">
              <a:solidFill>
                <a:srgbClr val="FFFFFF"/>
              </a:solidFill>
              <a:latin typeface="Arial"/>
              <a:ea typeface="Arial"/>
              <a:cs typeface="Arial"/>
              <a:sym typeface="Arial"/>
            </a:endParaRPr>
          </a:p>
        </p:txBody>
      </p:sp>
      <p:grpSp>
        <p:nvGrpSpPr>
          <p:cNvPr id="88" name="Google Shape;88;p2"/>
          <p:cNvGrpSpPr/>
          <p:nvPr/>
        </p:nvGrpSpPr>
        <p:grpSpPr>
          <a:xfrm>
            <a:off x="887579" y="1783625"/>
            <a:ext cx="10515602" cy="2132305"/>
            <a:chOff x="0" y="0"/>
            <a:chExt cx="10515601" cy="2132303"/>
          </a:xfrm>
        </p:grpSpPr>
        <p:grpSp>
          <p:nvGrpSpPr>
            <p:cNvPr id="89" name="Google Shape;89;p2"/>
            <p:cNvGrpSpPr/>
            <p:nvPr/>
          </p:nvGrpSpPr>
          <p:grpSpPr>
            <a:xfrm>
              <a:off x="0" y="0"/>
              <a:ext cx="10515601" cy="922436"/>
              <a:chOff x="0" y="0"/>
              <a:chExt cx="10515601" cy="922435"/>
            </a:xfrm>
          </p:grpSpPr>
          <p:sp>
            <p:nvSpPr>
              <p:cNvPr id="90" name="Google Shape;90;p2"/>
              <p:cNvSpPr txBox="1"/>
              <p:nvPr/>
            </p:nvSpPr>
            <p:spPr>
              <a:xfrm>
                <a:off x="0" y="331505"/>
                <a:ext cx="2959818" cy="59093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FFFFFF"/>
                  </a:buClr>
                  <a:buSzPts val="1800"/>
                  <a:buFont typeface="Arial"/>
                  <a:buNone/>
                </a:pPr>
                <a:r>
                  <a:rPr lang="en-US" sz="1600" b="0" i="0" u="none" strike="noStrike" cap="none" dirty="0" err="1">
                    <a:solidFill>
                      <a:srgbClr val="FFFFFF"/>
                    </a:solidFill>
                    <a:latin typeface="Arial"/>
                    <a:ea typeface="Arial"/>
                    <a:cs typeface="Arial"/>
                    <a:sym typeface="Arial"/>
                  </a:rPr>
                  <a:t>Weshalb</a:t>
                </a:r>
                <a:r>
                  <a:rPr lang="en-US" sz="1600" b="0" i="0" u="none" strike="noStrike" cap="none" dirty="0">
                    <a:solidFill>
                      <a:srgbClr val="FFFFFF"/>
                    </a:solidFill>
                    <a:latin typeface="Arial"/>
                    <a:ea typeface="Arial"/>
                    <a:cs typeface="Arial"/>
                    <a:sym typeface="Arial"/>
                  </a:rPr>
                  <a:t> </a:t>
                </a:r>
                <a:r>
                  <a:rPr lang="en-US" sz="1600" b="0" i="0" u="none" strike="noStrike" cap="none" dirty="0" err="1">
                    <a:solidFill>
                      <a:srgbClr val="FFFFFF"/>
                    </a:solidFill>
                    <a:latin typeface="Arial"/>
                    <a:ea typeface="Arial"/>
                    <a:cs typeface="Arial"/>
                    <a:sym typeface="Arial"/>
                  </a:rPr>
                  <a:t>Videokonferenzen</a:t>
                </a:r>
                <a:r>
                  <a:rPr lang="en-US" sz="1600" b="0" i="0" u="none" strike="noStrike" cap="none" dirty="0">
                    <a:solidFill>
                      <a:srgbClr val="FFFFFF"/>
                    </a:solidFill>
                    <a:latin typeface="Arial"/>
                    <a:ea typeface="Arial"/>
                    <a:cs typeface="Arial"/>
                    <a:sym typeface="Arial"/>
                  </a:rPr>
                  <a:t> </a:t>
                </a:r>
                <a:r>
                  <a:rPr lang="en-US" sz="1600" b="0" i="0" u="none" strike="noStrike" cap="none" dirty="0" err="1">
                    <a:solidFill>
                      <a:srgbClr val="FFFFFF"/>
                    </a:solidFill>
                    <a:latin typeface="Arial"/>
                    <a:ea typeface="Arial"/>
                    <a:cs typeface="Arial"/>
                    <a:sym typeface="Arial"/>
                  </a:rPr>
                  <a:t>sinnvol</a:t>
                </a:r>
                <a:r>
                  <a:rPr lang="en-US" sz="1600" b="0" i="0" u="none" strike="noStrike" cap="none" dirty="0">
                    <a:solidFill>
                      <a:srgbClr val="FFFFFF"/>
                    </a:solidFill>
                    <a:latin typeface="Arial"/>
                    <a:ea typeface="Arial"/>
                    <a:cs typeface="Arial"/>
                    <a:sym typeface="Arial"/>
                  </a:rPr>
                  <a:t> </a:t>
                </a:r>
                <a:r>
                  <a:rPr lang="en-US" sz="1600" b="0" i="0" u="none" strike="noStrike" cap="none" dirty="0" err="1">
                    <a:solidFill>
                      <a:srgbClr val="FFFFFF"/>
                    </a:solidFill>
                    <a:latin typeface="Arial"/>
                    <a:ea typeface="Arial"/>
                    <a:cs typeface="Arial"/>
                    <a:sym typeface="Arial"/>
                  </a:rPr>
                  <a:t>sind</a:t>
                </a:r>
                <a:endParaRPr sz="1200" dirty="0"/>
              </a:p>
            </p:txBody>
          </p:sp>
          <p:sp>
            <p:nvSpPr>
              <p:cNvPr id="91" name="Google Shape;91;p2"/>
              <p:cNvSpPr txBox="1"/>
              <p:nvPr/>
            </p:nvSpPr>
            <p:spPr>
              <a:xfrm>
                <a:off x="3777890" y="331505"/>
                <a:ext cx="3173895" cy="590930"/>
              </a:xfrm>
              <a:prstGeom prst="rect">
                <a:avLst/>
              </a:prstGeom>
              <a:noFill/>
              <a:ln>
                <a:noFill/>
              </a:ln>
            </p:spPr>
            <p:txBody>
              <a:bodyPr spcFirstLastPara="1" wrap="square" lIns="0" tIns="0" rIns="0" bIns="0" anchor="t" anchorCtr="0">
                <a:spAutoFit/>
              </a:bodyPr>
              <a:lstStyle/>
              <a:p>
                <a:pPr lvl="0">
                  <a:lnSpc>
                    <a:spcPct val="120000"/>
                  </a:lnSpc>
                  <a:buClr>
                    <a:srgbClr val="FFFFFF"/>
                  </a:buClr>
                  <a:buSzPts val="1800"/>
                </a:pPr>
                <a:r>
                  <a:rPr lang="de-DE" sz="1600" dirty="0">
                    <a:solidFill>
                      <a:srgbClr val="FFFFFF"/>
                    </a:solidFill>
                  </a:rPr>
                  <a:t>Die Hauptgründe für Videokonferenzen </a:t>
                </a:r>
              </a:p>
            </p:txBody>
          </p:sp>
          <p:sp>
            <p:nvSpPr>
              <p:cNvPr id="92" name="Google Shape;92;p2"/>
              <p:cNvSpPr txBox="1"/>
              <p:nvPr/>
            </p:nvSpPr>
            <p:spPr>
              <a:xfrm>
                <a:off x="7555782" y="331504"/>
                <a:ext cx="2959818" cy="590930"/>
              </a:xfrm>
              <a:prstGeom prst="rect">
                <a:avLst/>
              </a:prstGeom>
              <a:noFill/>
              <a:ln>
                <a:noFill/>
              </a:ln>
            </p:spPr>
            <p:txBody>
              <a:bodyPr spcFirstLastPara="1" wrap="square" lIns="0" tIns="0" rIns="0" bIns="0" anchor="t" anchorCtr="0">
                <a:spAutoFit/>
              </a:bodyPr>
              <a:lstStyle/>
              <a:p>
                <a:pPr lvl="0">
                  <a:lnSpc>
                    <a:spcPct val="120000"/>
                  </a:lnSpc>
                  <a:buClr>
                    <a:srgbClr val="FFFFFF"/>
                  </a:buClr>
                  <a:buSzPts val="1800"/>
                </a:pPr>
                <a:r>
                  <a:rPr lang="en-US" sz="1600" dirty="0">
                    <a:solidFill>
                      <a:srgbClr val="FFFFFF"/>
                    </a:solidFill>
                  </a:rPr>
                  <a:t>Mensch und Technik </a:t>
                </a:r>
                <a:r>
                  <a:rPr lang="en-US" sz="1600" dirty="0" err="1">
                    <a:solidFill>
                      <a:srgbClr val="FFFFFF"/>
                    </a:solidFill>
                  </a:rPr>
                  <a:t>Körpersprache</a:t>
                </a:r>
                <a:endParaRPr lang="en-US" sz="1600" dirty="0">
                  <a:solidFill>
                    <a:srgbClr val="FFFFFF"/>
                  </a:solidFill>
                </a:endParaRPr>
              </a:p>
            </p:txBody>
          </p:sp>
          <p:grpSp>
            <p:nvGrpSpPr>
              <p:cNvPr id="93" name="Google Shape;93;p2"/>
              <p:cNvGrpSpPr/>
              <p:nvPr/>
            </p:nvGrpSpPr>
            <p:grpSpPr>
              <a:xfrm>
                <a:off x="0" y="0"/>
                <a:ext cx="2959819" cy="0"/>
                <a:chOff x="0" y="0"/>
                <a:chExt cx="2959818" cy="0"/>
              </a:xfrm>
            </p:grpSpPr>
            <p:cxnSp>
              <p:nvCxnSpPr>
                <p:cNvPr id="94" name="Google Shape;94;p2"/>
                <p:cNvCxnSpPr/>
                <p:nvPr/>
              </p:nvCxnSpPr>
              <p:spPr>
                <a:xfrm>
                  <a:off x="0" y="0"/>
                  <a:ext cx="364321" cy="0"/>
                </a:xfrm>
                <a:prstGeom prst="straightConnector1">
                  <a:avLst/>
                </a:prstGeom>
                <a:noFill/>
                <a:ln w="25400" cap="flat" cmpd="sng">
                  <a:solidFill>
                    <a:schemeClr val="accent2"/>
                  </a:solidFill>
                  <a:prstDash val="solid"/>
                  <a:miter lim="800000"/>
                  <a:headEnd type="none" w="sm" len="sm"/>
                  <a:tailEnd type="none" w="sm" len="sm"/>
                </a:ln>
              </p:spPr>
            </p:cxnSp>
            <p:cxnSp>
              <p:nvCxnSpPr>
                <p:cNvPr id="95" name="Google Shape;95;p2"/>
                <p:cNvCxnSpPr/>
                <p:nvPr/>
              </p:nvCxnSpPr>
              <p:spPr>
                <a:xfrm>
                  <a:off x="409575" y="0"/>
                  <a:ext cx="2550243" cy="0"/>
                </a:xfrm>
                <a:prstGeom prst="straightConnector1">
                  <a:avLst/>
                </a:prstGeom>
                <a:noFill/>
                <a:ln w="9525" cap="flat" cmpd="sng">
                  <a:solidFill>
                    <a:srgbClr val="3F3F3F"/>
                  </a:solidFill>
                  <a:prstDash val="solid"/>
                  <a:miter lim="800000"/>
                  <a:headEnd type="none" w="sm" len="sm"/>
                  <a:tailEnd type="none" w="sm" len="sm"/>
                </a:ln>
              </p:spPr>
            </p:cxnSp>
          </p:grpSp>
          <p:grpSp>
            <p:nvGrpSpPr>
              <p:cNvPr id="96" name="Google Shape;96;p2"/>
              <p:cNvGrpSpPr/>
              <p:nvPr/>
            </p:nvGrpSpPr>
            <p:grpSpPr>
              <a:xfrm>
                <a:off x="3777891" y="0"/>
                <a:ext cx="2959819" cy="0"/>
                <a:chOff x="0" y="0"/>
                <a:chExt cx="2959818" cy="0"/>
              </a:xfrm>
            </p:grpSpPr>
            <p:cxnSp>
              <p:nvCxnSpPr>
                <p:cNvPr id="97" name="Google Shape;97;p2"/>
                <p:cNvCxnSpPr/>
                <p:nvPr/>
              </p:nvCxnSpPr>
              <p:spPr>
                <a:xfrm>
                  <a:off x="0" y="0"/>
                  <a:ext cx="364321" cy="0"/>
                </a:xfrm>
                <a:prstGeom prst="straightConnector1">
                  <a:avLst/>
                </a:prstGeom>
                <a:noFill/>
                <a:ln w="25400" cap="flat" cmpd="sng">
                  <a:solidFill>
                    <a:schemeClr val="accent2"/>
                  </a:solidFill>
                  <a:prstDash val="solid"/>
                  <a:miter lim="800000"/>
                  <a:headEnd type="none" w="sm" len="sm"/>
                  <a:tailEnd type="none" w="sm" len="sm"/>
                </a:ln>
              </p:spPr>
            </p:cxnSp>
            <p:cxnSp>
              <p:nvCxnSpPr>
                <p:cNvPr id="98" name="Google Shape;98;p2"/>
                <p:cNvCxnSpPr/>
                <p:nvPr/>
              </p:nvCxnSpPr>
              <p:spPr>
                <a:xfrm>
                  <a:off x="409575" y="0"/>
                  <a:ext cx="2550243" cy="0"/>
                </a:xfrm>
                <a:prstGeom prst="straightConnector1">
                  <a:avLst/>
                </a:prstGeom>
                <a:noFill/>
                <a:ln w="9525" cap="flat" cmpd="sng">
                  <a:solidFill>
                    <a:srgbClr val="3F3F3F"/>
                  </a:solidFill>
                  <a:prstDash val="solid"/>
                  <a:miter lim="800000"/>
                  <a:headEnd type="none" w="sm" len="sm"/>
                  <a:tailEnd type="none" w="sm" len="sm"/>
                </a:ln>
              </p:spPr>
            </p:cxnSp>
          </p:grpSp>
          <p:grpSp>
            <p:nvGrpSpPr>
              <p:cNvPr id="99" name="Google Shape;99;p2"/>
              <p:cNvGrpSpPr/>
              <p:nvPr/>
            </p:nvGrpSpPr>
            <p:grpSpPr>
              <a:xfrm>
                <a:off x="7555782" y="0"/>
                <a:ext cx="2959819" cy="0"/>
                <a:chOff x="0" y="0"/>
                <a:chExt cx="2959818" cy="0"/>
              </a:xfrm>
            </p:grpSpPr>
            <p:cxnSp>
              <p:nvCxnSpPr>
                <p:cNvPr id="100" name="Google Shape;100;p2"/>
                <p:cNvCxnSpPr/>
                <p:nvPr/>
              </p:nvCxnSpPr>
              <p:spPr>
                <a:xfrm>
                  <a:off x="0" y="0"/>
                  <a:ext cx="364321" cy="0"/>
                </a:xfrm>
                <a:prstGeom prst="straightConnector1">
                  <a:avLst/>
                </a:prstGeom>
                <a:noFill/>
                <a:ln w="25400" cap="flat" cmpd="sng">
                  <a:solidFill>
                    <a:schemeClr val="accent2"/>
                  </a:solidFill>
                  <a:prstDash val="solid"/>
                  <a:miter lim="800000"/>
                  <a:headEnd type="none" w="sm" len="sm"/>
                  <a:tailEnd type="none" w="sm" len="sm"/>
                </a:ln>
              </p:spPr>
            </p:cxnSp>
            <p:cxnSp>
              <p:nvCxnSpPr>
                <p:cNvPr id="101" name="Google Shape;101;p2"/>
                <p:cNvCxnSpPr/>
                <p:nvPr/>
              </p:nvCxnSpPr>
              <p:spPr>
                <a:xfrm>
                  <a:off x="409575" y="0"/>
                  <a:ext cx="2550243" cy="0"/>
                </a:xfrm>
                <a:prstGeom prst="straightConnector1">
                  <a:avLst/>
                </a:prstGeom>
                <a:noFill/>
                <a:ln w="9525" cap="flat" cmpd="sng">
                  <a:solidFill>
                    <a:srgbClr val="3F3F3F"/>
                  </a:solidFill>
                  <a:prstDash val="solid"/>
                  <a:miter lim="800000"/>
                  <a:headEnd type="none" w="sm" len="sm"/>
                  <a:tailEnd type="none" w="sm" len="sm"/>
                </a:ln>
              </p:spPr>
            </p:cxnSp>
          </p:grpSp>
        </p:grpSp>
        <p:sp>
          <p:nvSpPr>
            <p:cNvPr id="102" name="Google Shape;102;p2"/>
            <p:cNvSpPr txBox="1"/>
            <p:nvPr/>
          </p:nvSpPr>
          <p:spPr>
            <a:xfrm>
              <a:off x="1864075" y="1217902"/>
              <a:ext cx="1075615" cy="91440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accent1"/>
                </a:buClr>
                <a:buSzPts val="6000"/>
                <a:buFont typeface="Lato Black"/>
                <a:buNone/>
              </a:pPr>
              <a:r>
                <a:rPr lang="en-US" sz="6000" b="0" i="0" u="none" strike="noStrike" cap="none" dirty="0">
                  <a:solidFill>
                    <a:schemeClr val="accent1"/>
                  </a:solidFill>
                  <a:latin typeface="Lato Black"/>
                  <a:ea typeface="Lato Black"/>
                  <a:cs typeface="Lato Black"/>
                  <a:sym typeface="Lato Black"/>
                </a:rPr>
                <a:t>.</a:t>
              </a:r>
              <a:r>
                <a:rPr lang="en-US" sz="6000" b="0" i="0" u="none" strike="noStrike" cap="none" dirty="0">
                  <a:solidFill>
                    <a:srgbClr val="3F3F3F"/>
                  </a:solidFill>
                  <a:latin typeface="Lato Black"/>
                  <a:ea typeface="Lato Black"/>
                  <a:cs typeface="Lato Black"/>
                  <a:sym typeface="Lato Black"/>
                </a:rPr>
                <a:t>01</a:t>
              </a:r>
              <a:endParaRPr dirty="0"/>
            </a:p>
          </p:txBody>
        </p:sp>
        <p:sp>
          <p:nvSpPr>
            <p:cNvPr id="103" name="Google Shape;103;p2"/>
            <p:cNvSpPr txBox="1"/>
            <p:nvPr/>
          </p:nvSpPr>
          <p:spPr>
            <a:xfrm>
              <a:off x="5662094" y="1208870"/>
              <a:ext cx="1075616" cy="91440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accent1"/>
                </a:buClr>
                <a:buSzPts val="6000"/>
                <a:buFont typeface="Lato Black"/>
                <a:buNone/>
              </a:pPr>
              <a:r>
                <a:rPr lang="en-US" sz="6000" b="0" i="0" u="none" strike="noStrike" cap="none" dirty="0">
                  <a:solidFill>
                    <a:schemeClr val="accent1"/>
                  </a:solidFill>
                  <a:latin typeface="Lato Black"/>
                  <a:ea typeface="Lato Black"/>
                  <a:cs typeface="Lato Black"/>
                  <a:sym typeface="Lato Black"/>
                </a:rPr>
                <a:t>.</a:t>
              </a:r>
              <a:r>
                <a:rPr lang="en-US" sz="6000" b="0" i="0" u="none" strike="noStrike" cap="none" dirty="0">
                  <a:solidFill>
                    <a:srgbClr val="3F3F3F"/>
                  </a:solidFill>
                  <a:latin typeface="Lato Black"/>
                  <a:ea typeface="Lato Black"/>
                  <a:cs typeface="Lato Black"/>
                  <a:sym typeface="Lato Black"/>
                </a:rPr>
                <a:t>02</a:t>
              </a:r>
              <a:endParaRPr dirty="0"/>
            </a:p>
          </p:txBody>
        </p:sp>
        <p:sp>
          <p:nvSpPr>
            <p:cNvPr id="104" name="Google Shape;104;p2"/>
            <p:cNvSpPr txBox="1"/>
            <p:nvPr/>
          </p:nvSpPr>
          <p:spPr>
            <a:xfrm>
              <a:off x="9439984" y="1209480"/>
              <a:ext cx="1075615" cy="91440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accent1"/>
                </a:buClr>
                <a:buSzPts val="6000"/>
                <a:buFont typeface="Lato Black"/>
                <a:buNone/>
              </a:pPr>
              <a:r>
                <a:rPr lang="en-US" sz="6000" b="0" i="0" u="none" strike="noStrike" cap="none" dirty="0">
                  <a:solidFill>
                    <a:schemeClr val="accent1"/>
                  </a:solidFill>
                  <a:latin typeface="Lato Black"/>
                  <a:ea typeface="Lato Black"/>
                  <a:cs typeface="Lato Black"/>
                  <a:sym typeface="Lato Black"/>
                </a:rPr>
                <a:t>.</a:t>
              </a:r>
              <a:r>
                <a:rPr lang="en-US" sz="6000" b="0" i="0" u="none" strike="noStrike" cap="none" dirty="0">
                  <a:solidFill>
                    <a:srgbClr val="3F3F3F"/>
                  </a:solidFill>
                  <a:latin typeface="Lato Black"/>
                  <a:ea typeface="Lato Black"/>
                  <a:cs typeface="Lato Black"/>
                  <a:sym typeface="Lato Black"/>
                </a:rPr>
                <a:t>03</a:t>
              </a:r>
              <a:endParaRPr dirty="0"/>
            </a:p>
          </p:txBody>
        </p:sp>
      </p:grpSp>
      <p:grpSp>
        <p:nvGrpSpPr>
          <p:cNvPr id="24" name="Google Shape;88;p2">
            <a:extLst>
              <a:ext uri="{FF2B5EF4-FFF2-40B4-BE49-F238E27FC236}">
                <a16:creationId xmlns:a16="http://schemas.microsoft.com/office/drawing/2014/main" id="{9EDC3EE3-44CB-44AA-99F3-793AA02F58BB}"/>
              </a:ext>
            </a:extLst>
          </p:cNvPr>
          <p:cNvGrpSpPr/>
          <p:nvPr/>
        </p:nvGrpSpPr>
        <p:grpSpPr>
          <a:xfrm>
            <a:off x="872336" y="4389674"/>
            <a:ext cx="10515602" cy="1689293"/>
            <a:chOff x="0" y="0"/>
            <a:chExt cx="10515601" cy="1993130"/>
          </a:xfrm>
        </p:grpSpPr>
        <p:grpSp>
          <p:nvGrpSpPr>
            <p:cNvPr id="25" name="Google Shape;89;p2">
              <a:extLst>
                <a:ext uri="{FF2B5EF4-FFF2-40B4-BE49-F238E27FC236}">
                  <a16:creationId xmlns:a16="http://schemas.microsoft.com/office/drawing/2014/main" id="{8934A912-8EB1-4E84-A21A-259EC15ABE4E}"/>
                </a:ext>
              </a:extLst>
            </p:cNvPr>
            <p:cNvGrpSpPr/>
            <p:nvPr/>
          </p:nvGrpSpPr>
          <p:grpSpPr>
            <a:xfrm>
              <a:off x="0" y="0"/>
              <a:ext cx="10515601" cy="1088327"/>
              <a:chOff x="0" y="0"/>
              <a:chExt cx="10515601" cy="1088326"/>
            </a:xfrm>
          </p:grpSpPr>
          <p:sp>
            <p:nvSpPr>
              <p:cNvPr id="29" name="Google Shape;90;p2">
                <a:extLst>
                  <a:ext uri="{FF2B5EF4-FFF2-40B4-BE49-F238E27FC236}">
                    <a16:creationId xmlns:a16="http://schemas.microsoft.com/office/drawing/2014/main" id="{4C50C704-61CF-4F4A-995F-6292ACFE8C25}"/>
                  </a:ext>
                </a:extLst>
              </p:cNvPr>
              <p:cNvSpPr txBox="1"/>
              <p:nvPr/>
            </p:nvSpPr>
            <p:spPr>
              <a:xfrm>
                <a:off x="41878" y="152602"/>
                <a:ext cx="2959818" cy="886397"/>
              </a:xfrm>
              <a:prstGeom prst="rect">
                <a:avLst/>
              </a:prstGeom>
              <a:noFill/>
              <a:ln>
                <a:noFill/>
              </a:ln>
            </p:spPr>
            <p:txBody>
              <a:bodyPr spcFirstLastPara="1" wrap="square" lIns="0" tIns="0" rIns="0" bIns="0" anchor="t" anchorCtr="0">
                <a:spAutoFit/>
              </a:bodyPr>
              <a:lstStyle/>
              <a:p>
                <a:pPr lvl="0">
                  <a:lnSpc>
                    <a:spcPct val="120000"/>
                  </a:lnSpc>
                  <a:buClr>
                    <a:srgbClr val="FFFFFF"/>
                  </a:buClr>
                  <a:buSzPts val="1800"/>
                </a:pPr>
                <a:r>
                  <a:rPr lang="de-DE" sz="1600" dirty="0">
                    <a:solidFill>
                      <a:srgbClr val="FFFFFF"/>
                    </a:solidFill>
                  </a:rPr>
                  <a:t>Raum Eigenschaften </a:t>
                </a:r>
                <a:br>
                  <a:rPr lang="de-DE" sz="1600" dirty="0">
                    <a:solidFill>
                      <a:srgbClr val="FFFFFF"/>
                    </a:solidFill>
                  </a:rPr>
                </a:br>
                <a:r>
                  <a:rPr lang="de-DE" sz="1600" dirty="0">
                    <a:solidFill>
                      <a:srgbClr val="FFFFFF"/>
                    </a:solidFill>
                  </a:rPr>
                  <a:t>a) Beleuchtung </a:t>
                </a:r>
              </a:p>
              <a:p>
                <a:pPr lvl="0">
                  <a:lnSpc>
                    <a:spcPct val="120000"/>
                  </a:lnSpc>
                  <a:buClr>
                    <a:srgbClr val="FFFFFF"/>
                  </a:buClr>
                  <a:buSzPts val="1800"/>
                </a:pPr>
                <a:r>
                  <a:rPr lang="de-DE" sz="1600" dirty="0">
                    <a:solidFill>
                      <a:srgbClr val="FFFFFF"/>
                    </a:solidFill>
                  </a:rPr>
                  <a:t>b) Akustik</a:t>
                </a:r>
              </a:p>
            </p:txBody>
          </p:sp>
          <p:sp>
            <p:nvSpPr>
              <p:cNvPr id="30" name="Google Shape;91;p2">
                <a:extLst>
                  <a:ext uri="{FF2B5EF4-FFF2-40B4-BE49-F238E27FC236}">
                    <a16:creationId xmlns:a16="http://schemas.microsoft.com/office/drawing/2014/main" id="{1C6D7A68-4C5C-43FB-BEC9-8EAEE0003692}"/>
                  </a:ext>
                </a:extLst>
              </p:cNvPr>
              <p:cNvSpPr txBox="1"/>
              <p:nvPr/>
            </p:nvSpPr>
            <p:spPr>
              <a:xfrm>
                <a:off x="3793135" y="201929"/>
                <a:ext cx="2959818" cy="886397"/>
              </a:xfrm>
              <a:prstGeom prst="rect">
                <a:avLst/>
              </a:prstGeom>
              <a:noFill/>
              <a:ln>
                <a:noFill/>
              </a:ln>
            </p:spPr>
            <p:txBody>
              <a:bodyPr spcFirstLastPara="1" wrap="square" lIns="0" tIns="0" rIns="0" bIns="0" anchor="t" anchorCtr="0">
                <a:spAutoFit/>
              </a:bodyPr>
              <a:lstStyle/>
              <a:p>
                <a:pPr lvl="0">
                  <a:lnSpc>
                    <a:spcPct val="120000"/>
                  </a:lnSpc>
                  <a:buClr>
                    <a:srgbClr val="FFFFFF"/>
                  </a:buClr>
                  <a:buSzPts val="1800"/>
                </a:pPr>
                <a:r>
                  <a:rPr lang="de-DE" sz="1600" dirty="0">
                    <a:solidFill>
                      <a:srgbClr val="FFFFFF"/>
                    </a:solidFill>
                  </a:rPr>
                  <a:t>Die häufigsten techn. Probleme </a:t>
                </a:r>
                <a:br>
                  <a:rPr lang="de-DE" sz="1600" dirty="0">
                    <a:solidFill>
                      <a:srgbClr val="FFFFFF"/>
                    </a:solidFill>
                  </a:rPr>
                </a:br>
                <a:r>
                  <a:rPr lang="de-DE" sz="1600" dirty="0">
                    <a:solidFill>
                      <a:srgbClr val="FFFFFF"/>
                    </a:solidFill>
                  </a:rPr>
                  <a:t>a) Software</a:t>
                </a:r>
                <a:br>
                  <a:rPr lang="de-DE" sz="1600" dirty="0">
                    <a:solidFill>
                      <a:srgbClr val="FFFFFF"/>
                    </a:solidFill>
                  </a:rPr>
                </a:br>
                <a:r>
                  <a:rPr lang="de-DE" sz="1600" dirty="0">
                    <a:solidFill>
                      <a:srgbClr val="FFFFFF"/>
                    </a:solidFill>
                  </a:rPr>
                  <a:t>b) Hardware</a:t>
                </a:r>
              </a:p>
            </p:txBody>
          </p:sp>
          <p:sp>
            <p:nvSpPr>
              <p:cNvPr id="31" name="Google Shape;92;p2">
                <a:extLst>
                  <a:ext uri="{FF2B5EF4-FFF2-40B4-BE49-F238E27FC236}">
                    <a16:creationId xmlns:a16="http://schemas.microsoft.com/office/drawing/2014/main" id="{563FB7FE-61B3-44DC-AB08-68B90B4810C3}"/>
                  </a:ext>
                </a:extLst>
              </p:cNvPr>
              <p:cNvSpPr txBox="1"/>
              <p:nvPr/>
            </p:nvSpPr>
            <p:spPr>
              <a:xfrm>
                <a:off x="7543026" y="152602"/>
                <a:ext cx="2959818" cy="332400"/>
              </a:xfrm>
              <a:prstGeom prst="rect">
                <a:avLst/>
              </a:prstGeom>
              <a:noFill/>
              <a:ln>
                <a:noFill/>
              </a:ln>
            </p:spPr>
            <p:txBody>
              <a:bodyPr spcFirstLastPara="1" wrap="square" lIns="0" tIns="0" rIns="0" bIns="0" anchor="t" anchorCtr="0">
                <a:spAutoFit/>
              </a:bodyPr>
              <a:lstStyle/>
              <a:p>
                <a:pPr lvl="0">
                  <a:lnSpc>
                    <a:spcPct val="120000"/>
                  </a:lnSpc>
                  <a:buClr>
                    <a:srgbClr val="FFFFFF"/>
                  </a:buClr>
                  <a:buSzPts val="1800"/>
                </a:pPr>
                <a:r>
                  <a:rPr lang="en-US" sz="1800" dirty="0" err="1">
                    <a:solidFill>
                      <a:srgbClr val="FFFFFF"/>
                    </a:solidFill>
                  </a:rPr>
                  <a:t>Installationsbeispiele</a:t>
                </a:r>
                <a:endParaRPr dirty="0"/>
              </a:p>
            </p:txBody>
          </p:sp>
          <p:grpSp>
            <p:nvGrpSpPr>
              <p:cNvPr id="32" name="Google Shape;93;p2">
                <a:extLst>
                  <a:ext uri="{FF2B5EF4-FFF2-40B4-BE49-F238E27FC236}">
                    <a16:creationId xmlns:a16="http://schemas.microsoft.com/office/drawing/2014/main" id="{FFFDB5EC-4BBB-4808-843C-EB26DAF13295}"/>
                  </a:ext>
                </a:extLst>
              </p:cNvPr>
              <p:cNvGrpSpPr/>
              <p:nvPr/>
            </p:nvGrpSpPr>
            <p:grpSpPr>
              <a:xfrm>
                <a:off x="0" y="0"/>
                <a:ext cx="2959819" cy="0"/>
                <a:chOff x="0" y="0"/>
                <a:chExt cx="2959818" cy="0"/>
              </a:xfrm>
            </p:grpSpPr>
            <p:cxnSp>
              <p:nvCxnSpPr>
                <p:cNvPr id="39" name="Google Shape;94;p2">
                  <a:extLst>
                    <a:ext uri="{FF2B5EF4-FFF2-40B4-BE49-F238E27FC236}">
                      <a16:creationId xmlns:a16="http://schemas.microsoft.com/office/drawing/2014/main" id="{CC86693B-124A-4EF5-AD14-2B2EA8880AA4}"/>
                    </a:ext>
                  </a:extLst>
                </p:cNvPr>
                <p:cNvCxnSpPr/>
                <p:nvPr/>
              </p:nvCxnSpPr>
              <p:spPr>
                <a:xfrm>
                  <a:off x="0" y="0"/>
                  <a:ext cx="364321" cy="0"/>
                </a:xfrm>
                <a:prstGeom prst="straightConnector1">
                  <a:avLst/>
                </a:prstGeom>
                <a:noFill/>
                <a:ln w="25400" cap="flat" cmpd="sng">
                  <a:solidFill>
                    <a:schemeClr val="accent2"/>
                  </a:solidFill>
                  <a:prstDash val="solid"/>
                  <a:miter lim="800000"/>
                  <a:headEnd type="none" w="sm" len="sm"/>
                  <a:tailEnd type="none" w="sm" len="sm"/>
                </a:ln>
              </p:spPr>
            </p:cxnSp>
            <p:cxnSp>
              <p:nvCxnSpPr>
                <p:cNvPr id="40" name="Google Shape;95;p2">
                  <a:extLst>
                    <a:ext uri="{FF2B5EF4-FFF2-40B4-BE49-F238E27FC236}">
                      <a16:creationId xmlns:a16="http://schemas.microsoft.com/office/drawing/2014/main" id="{52600DFA-57C9-46C0-881C-C792FBC2B47D}"/>
                    </a:ext>
                  </a:extLst>
                </p:cNvPr>
                <p:cNvCxnSpPr/>
                <p:nvPr/>
              </p:nvCxnSpPr>
              <p:spPr>
                <a:xfrm>
                  <a:off x="409575" y="0"/>
                  <a:ext cx="2550243" cy="0"/>
                </a:xfrm>
                <a:prstGeom prst="straightConnector1">
                  <a:avLst/>
                </a:prstGeom>
                <a:noFill/>
                <a:ln w="9525" cap="flat" cmpd="sng">
                  <a:solidFill>
                    <a:srgbClr val="3F3F3F"/>
                  </a:solidFill>
                  <a:prstDash val="solid"/>
                  <a:miter lim="800000"/>
                  <a:headEnd type="none" w="sm" len="sm"/>
                  <a:tailEnd type="none" w="sm" len="sm"/>
                </a:ln>
              </p:spPr>
            </p:cxnSp>
          </p:grpSp>
          <p:grpSp>
            <p:nvGrpSpPr>
              <p:cNvPr id="33" name="Google Shape;96;p2">
                <a:extLst>
                  <a:ext uri="{FF2B5EF4-FFF2-40B4-BE49-F238E27FC236}">
                    <a16:creationId xmlns:a16="http://schemas.microsoft.com/office/drawing/2014/main" id="{5CF01741-3C70-409C-B2EE-E33B6F2F1DE3}"/>
                  </a:ext>
                </a:extLst>
              </p:cNvPr>
              <p:cNvGrpSpPr/>
              <p:nvPr/>
            </p:nvGrpSpPr>
            <p:grpSpPr>
              <a:xfrm>
                <a:off x="3777891" y="0"/>
                <a:ext cx="2959819" cy="0"/>
                <a:chOff x="0" y="0"/>
                <a:chExt cx="2959818" cy="0"/>
              </a:xfrm>
            </p:grpSpPr>
            <p:cxnSp>
              <p:nvCxnSpPr>
                <p:cNvPr id="37" name="Google Shape;97;p2">
                  <a:extLst>
                    <a:ext uri="{FF2B5EF4-FFF2-40B4-BE49-F238E27FC236}">
                      <a16:creationId xmlns:a16="http://schemas.microsoft.com/office/drawing/2014/main" id="{B4E79947-AA31-4B86-B0EC-0A3BEEA8AE88}"/>
                    </a:ext>
                  </a:extLst>
                </p:cNvPr>
                <p:cNvCxnSpPr/>
                <p:nvPr/>
              </p:nvCxnSpPr>
              <p:spPr>
                <a:xfrm>
                  <a:off x="0" y="0"/>
                  <a:ext cx="364321" cy="0"/>
                </a:xfrm>
                <a:prstGeom prst="straightConnector1">
                  <a:avLst/>
                </a:prstGeom>
                <a:noFill/>
                <a:ln w="25400" cap="flat" cmpd="sng">
                  <a:solidFill>
                    <a:schemeClr val="accent2"/>
                  </a:solidFill>
                  <a:prstDash val="solid"/>
                  <a:miter lim="800000"/>
                  <a:headEnd type="none" w="sm" len="sm"/>
                  <a:tailEnd type="none" w="sm" len="sm"/>
                </a:ln>
              </p:spPr>
            </p:cxnSp>
            <p:cxnSp>
              <p:nvCxnSpPr>
                <p:cNvPr id="38" name="Google Shape;98;p2">
                  <a:extLst>
                    <a:ext uri="{FF2B5EF4-FFF2-40B4-BE49-F238E27FC236}">
                      <a16:creationId xmlns:a16="http://schemas.microsoft.com/office/drawing/2014/main" id="{895C02D0-2797-4282-8847-1C7260642BB9}"/>
                    </a:ext>
                  </a:extLst>
                </p:cNvPr>
                <p:cNvCxnSpPr/>
                <p:nvPr/>
              </p:nvCxnSpPr>
              <p:spPr>
                <a:xfrm>
                  <a:off x="409575" y="0"/>
                  <a:ext cx="2550243" cy="0"/>
                </a:xfrm>
                <a:prstGeom prst="straightConnector1">
                  <a:avLst/>
                </a:prstGeom>
                <a:noFill/>
                <a:ln w="9525" cap="flat" cmpd="sng">
                  <a:solidFill>
                    <a:srgbClr val="3F3F3F"/>
                  </a:solidFill>
                  <a:prstDash val="solid"/>
                  <a:miter lim="800000"/>
                  <a:headEnd type="none" w="sm" len="sm"/>
                  <a:tailEnd type="none" w="sm" len="sm"/>
                </a:ln>
              </p:spPr>
            </p:cxnSp>
          </p:grpSp>
          <p:grpSp>
            <p:nvGrpSpPr>
              <p:cNvPr id="34" name="Google Shape;99;p2">
                <a:extLst>
                  <a:ext uri="{FF2B5EF4-FFF2-40B4-BE49-F238E27FC236}">
                    <a16:creationId xmlns:a16="http://schemas.microsoft.com/office/drawing/2014/main" id="{65B5DDF2-5A61-4687-857B-F27F22630E5A}"/>
                  </a:ext>
                </a:extLst>
              </p:cNvPr>
              <p:cNvGrpSpPr/>
              <p:nvPr/>
            </p:nvGrpSpPr>
            <p:grpSpPr>
              <a:xfrm>
                <a:off x="7555782" y="0"/>
                <a:ext cx="2959819" cy="0"/>
                <a:chOff x="0" y="0"/>
                <a:chExt cx="2959818" cy="0"/>
              </a:xfrm>
            </p:grpSpPr>
            <p:cxnSp>
              <p:nvCxnSpPr>
                <p:cNvPr id="35" name="Google Shape;100;p2">
                  <a:extLst>
                    <a:ext uri="{FF2B5EF4-FFF2-40B4-BE49-F238E27FC236}">
                      <a16:creationId xmlns:a16="http://schemas.microsoft.com/office/drawing/2014/main" id="{C6E1D124-9101-44A0-96AF-8498401D3D85}"/>
                    </a:ext>
                  </a:extLst>
                </p:cNvPr>
                <p:cNvCxnSpPr/>
                <p:nvPr/>
              </p:nvCxnSpPr>
              <p:spPr>
                <a:xfrm>
                  <a:off x="0" y="0"/>
                  <a:ext cx="364321" cy="0"/>
                </a:xfrm>
                <a:prstGeom prst="straightConnector1">
                  <a:avLst/>
                </a:prstGeom>
                <a:noFill/>
                <a:ln w="25400" cap="flat" cmpd="sng">
                  <a:solidFill>
                    <a:schemeClr val="accent2"/>
                  </a:solidFill>
                  <a:prstDash val="solid"/>
                  <a:miter lim="800000"/>
                  <a:headEnd type="none" w="sm" len="sm"/>
                  <a:tailEnd type="none" w="sm" len="sm"/>
                </a:ln>
              </p:spPr>
            </p:cxnSp>
            <p:cxnSp>
              <p:nvCxnSpPr>
                <p:cNvPr id="36" name="Google Shape;101;p2">
                  <a:extLst>
                    <a:ext uri="{FF2B5EF4-FFF2-40B4-BE49-F238E27FC236}">
                      <a16:creationId xmlns:a16="http://schemas.microsoft.com/office/drawing/2014/main" id="{C748C3DC-4E9C-4A4C-AD94-02074A509289}"/>
                    </a:ext>
                  </a:extLst>
                </p:cNvPr>
                <p:cNvCxnSpPr/>
                <p:nvPr/>
              </p:nvCxnSpPr>
              <p:spPr>
                <a:xfrm>
                  <a:off x="409575" y="0"/>
                  <a:ext cx="2550243" cy="0"/>
                </a:xfrm>
                <a:prstGeom prst="straightConnector1">
                  <a:avLst/>
                </a:prstGeom>
                <a:noFill/>
                <a:ln w="9525" cap="flat" cmpd="sng">
                  <a:solidFill>
                    <a:srgbClr val="3F3F3F"/>
                  </a:solidFill>
                  <a:prstDash val="solid"/>
                  <a:miter lim="800000"/>
                  <a:headEnd type="none" w="sm" len="sm"/>
                  <a:tailEnd type="none" w="sm" len="sm"/>
                </a:ln>
              </p:spPr>
            </p:cxnSp>
          </p:grpSp>
        </p:grpSp>
        <p:sp>
          <p:nvSpPr>
            <p:cNvPr id="26" name="Google Shape;102;p2">
              <a:extLst>
                <a:ext uri="{FF2B5EF4-FFF2-40B4-BE49-F238E27FC236}">
                  <a16:creationId xmlns:a16="http://schemas.microsoft.com/office/drawing/2014/main" id="{475CCA04-6B36-4788-A467-96A2A9D5CE5B}"/>
                </a:ext>
              </a:extLst>
            </p:cNvPr>
            <p:cNvSpPr txBox="1"/>
            <p:nvPr/>
          </p:nvSpPr>
          <p:spPr>
            <a:xfrm>
              <a:off x="1926081" y="1038999"/>
              <a:ext cx="1075615" cy="91440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accent1"/>
                </a:buClr>
                <a:buSzPts val="6000"/>
                <a:buFont typeface="Lato Black"/>
                <a:buNone/>
              </a:pPr>
              <a:r>
                <a:rPr lang="en-US" sz="6000" b="0" i="0" u="none" strike="noStrike" cap="none" dirty="0">
                  <a:solidFill>
                    <a:schemeClr val="accent1"/>
                  </a:solidFill>
                  <a:latin typeface="Lato Black"/>
                  <a:ea typeface="Lato Black"/>
                  <a:cs typeface="Lato Black"/>
                  <a:sym typeface="Lato Black"/>
                </a:rPr>
                <a:t>.</a:t>
              </a:r>
              <a:r>
                <a:rPr lang="en-US" sz="6000" b="0" i="0" u="none" strike="noStrike" cap="none" dirty="0">
                  <a:solidFill>
                    <a:srgbClr val="3F3F3F"/>
                  </a:solidFill>
                  <a:latin typeface="Lato Black"/>
                  <a:ea typeface="Lato Black"/>
                  <a:cs typeface="Lato Black"/>
                  <a:sym typeface="Lato Black"/>
                </a:rPr>
                <a:t>04</a:t>
              </a:r>
              <a:endParaRPr dirty="0"/>
            </a:p>
          </p:txBody>
        </p:sp>
        <p:sp>
          <p:nvSpPr>
            <p:cNvPr id="27" name="Google Shape;103;p2">
              <a:extLst>
                <a:ext uri="{FF2B5EF4-FFF2-40B4-BE49-F238E27FC236}">
                  <a16:creationId xmlns:a16="http://schemas.microsoft.com/office/drawing/2014/main" id="{A64D0FC0-D229-4445-86E1-019A35AF52BF}"/>
                </a:ext>
              </a:extLst>
            </p:cNvPr>
            <p:cNvSpPr txBox="1"/>
            <p:nvPr/>
          </p:nvSpPr>
          <p:spPr>
            <a:xfrm>
              <a:off x="5684708" y="1078729"/>
              <a:ext cx="1075616" cy="91440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accent1"/>
                </a:buClr>
                <a:buSzPts val="6000"/>
                <a:buFont typeface="Lato Black"/>
                <a:buNone/>
              </a:pPr>
              <a:r>
                <a:rPr lang="en-US" sz="6000" b="0" i="0" u="none" strike="noStrike" cap="none" dirty="0">
                  <a:solidFill>
                    <a:schemeClr val="accent1"/>
                  </a:solidFill>
                  <a:latin typeface="Lato Black"/>
                  <a:ea typeface="Lato Black"/>
                  <a:cs typeface="Lato Black"/>
                  <a:sym typeface="Lato Black"/>
                </a:rPr>
                <a:t>.</a:t>
              </a:r>
              <a:r>
                <a:rPr lang="en-US" sz="6000" b="0" i="0" u="none" strike="noStrike" cap="none" dirty="0">
                  <a:solidFill>
                    <a:srgbClr val="3F3F3F"/>
                  </a:solidFill>
                  <a:latin typeface="Lato Black"/>
                  <a:ea typeface="Lato Black"/>
                  <a:cs typeface="Lato Black"/>
                  <a:sym typeface="Lato Black"/>
                </a:rPr>
                <a:t>05</a:t>
              </a:r>
              <a:endParaRPr dirty="0"/>
            </a:p>
          </p:txBody>
        </p:sp>
        <p:sp>
          <p:nvSpPr>
            <p:cNvPr id="28" name="Google Shape;104;p2">
              <a:extLst>
                <a:ext uri="{FF2B5EF4-FFF2-40B4-BE49-F238E27FC236}">
                  <a16:creationId xmlns:a16="http://schemas.microsoft.com/office/drawing/2014/main" id="{F4DC7C23-9053-44A7-8270-87BE53A6B5A4}"/>
                </a:ext>
              </a:extLst>
            </p:cNvPr>
            <p:cNvSpPr txBox="1"/>
            <p:nvPr/>
          </p:nvSpPr>
          <p:spPr>
            <a:xfrm>
              <a:off x="9405846" y="1024517"/>
              <a:ext cx="1075615" cy="92332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accent1"/>
                </a:buClr>
                <a:buSzPts val="6000"/>
                <a:buFont typeface="Lato Black"/>
                <a:buNone/>
              </a:pPr>
              <a:r>
                <a:rPr lang="en-US" sz="6000" b="0" i="0" u="none" strike="noStrike" cap="none" dirty="0">
                  <a:solidFill>
                    <a:schemeClr val="accent1"/>
                  </a:solidFill>
                  <a:latin typeface="Lato Black"/>
                  <a:ea typeface="Lato Black"/>
                  <a:cs typeface="Lato Black"/>
                  <a:sym typeface="Lato Black"/>
                </a:rPr>
                <a:t>.</a:t>
              </a:r>
              <a:r>
                <a:rPr lang="en-US" sz="6000" b="0" i="0" u="none" strike="noStrike" cap="none" dirty="0">
                  <a:solidFill>
                    <a:srgbClr val="3F3F3F"/>
                  </a:solidFill>
                  <a:latin typeface="Lato Black"/>
                  <a:ea typeface="Lato Black"/>
                  <a:cs typeface="Lato Black"/>
                  <a:sym typeface="Lato Black"/>
                </a:rPr>
                <a:t>06</a:t>
              </a:r>
              <a:endParaRPr dirty="0"/>
            </a:p>
          </p:txBody>
        </p:sp>
      </p:grpSp>
      <p:sp>
        <p:nvSpPr>
          <p:cNvPr id="85" name="Google Shape;85;p2"/>
          <p:cNvSpPr txBox="1">
            <a:spLocks noGrp="1"/>
          </p:cNvSpPr>
          <p:nvPr>
            <p:ph type="title"/>
          </p:nvPr>
        </p:nvSpPr>
        <p:spPr>
          <a:xfrm>
            <a:off x="887580" y="1224679"/>
            <a:ext cx="10515600" cy="387800"/>
          </a:xfrm>
          <a:prstGeom prst="rect">
            <a:avLst/>
          </a:prstGeom>
          <a:noFill/>
          <a:ln>
            <a:noFill/>
          </a:ln>
        </p:spPr>
        <p:txBody>
          <a:bodyPr spcFirstLastPara="1" wrap="square" lIns="0" tIns="0" rIns="0" bIns="0" anchor="t" anchorCtr="0">
            <a:normAutofit/>
          </a:bodyPr>
          <a:lstStyle/>
          <a:p>
            <a:pPr marL="0" marR="0" lvl="0" indent="0" algn="l" rtl="0">
              <a:lnSpc>
                <a:spcPct val="90000"/>
              </a:lnSpc>
              <a:spcBef>
                <a:spcPts val="0"/>
              </a:spcBef>
              <a:spcAft>
                <a:spcPts val="0"/>
              </a:spcAft>
              <a:buClr>
                <a:srgbClr val="FFFFFF"/>
              </a:buClr>
              <a:buSzPts val="2688"/>
              <a:buFont typeface="Arial"/>
              <a:buNone/>
            </a:pPr>
            <a:r>
              <a:rPr lang="en-US" sz="2688" dirty="0" err="1"/>
              <a:t>Inhalts</a:t>
            </a:r>
            <a:r>
              <a:rPr lang="en-US" sz="2688" dirty="0"/>
              <a:t> </a:t>
            </a:r>
            <a:r>
              <a:rPr lang="en-US" sz="2688" dirty="0" err="1"/>
              <a:t>Übersicht</a:t>
            </a:r>
            <a:endParaRPr dirty="0"/>
          </a:p>
        </p:txBody>
      </p:sp>
      <p:sp>
        <p:nvSpPr>
          <p:cNvPr id="2" name="Textfeld 1">
            <a:extLst>
              <a:ext uri="{FF2B5EF4-FFF2-40B4-BE49-F238E27FC236}">
                <a16:creationId xmlns:a16="http://schemas.microsoft.com/office/drawing/2014/main" id="{04613A9E-7EF8-4D69-B1AA-41E6321D4498}"/>
              </a:ext>
            </a:extLst>
          </p:cNvPr>
          <p:cNvSpPr txBox="1"/>
          <p:nvPr/>
        </p:nvSpPr>
        <p:spPr>
          <a:xfrm>
            <a:off x="773537" y="493064"/>
            <a:ext cx="6672019" cy="400110"/>
          </a:xfrm>
          <a:prstGeom prst="rect">
            <a:avLst/>
          </a:prstGeom>
          <a:noFill/>
        </p:spPr>
        <p:txBody>
          <a:bodyPr wrap="none" rtlCol="0">
            <a:spAutoFit/>
          </a:bodyPr>
          <a:lstStyle/>
          <a:p>
            <a:r>
              <a:rPr lang="en-US" sz="2000" dirty="0">
                <a:solidFill>
                  <a:schemeClr val="bg2">
                    <a:lumMod val="20000"/>
                    <a:lumOff val="80000"/>
                  </a:schemeClr>
                </a:solidFill>
              </a:rPr>
              <a:t>Die </a:t>
            </a:r>
            <a:r>
              <a:rPr lang="en-US" sz="2000" dirty="0" err="1">
                <a:solidFill>
                  <a:schemeClr val="bg2">
                    <a:lumMod val="20000"/>
                    <a:lumOff val="80000"/>
                  </a:schemeClr>
                </a:solidFill>
              </a:rPr>
              <a:t>Bedeutung</a:t>
            </a:r>
            <a:r>
              <a:rPr lang="en-US" sz="2000" dirty="0">
                <a:solidFill>
                  <a:schemeClr val="bg2">
                    <a:lumMod val="20000"/>
                    <a:lumOff val="80000"/>
                  </a:schemeClr>
                </a:solidFill>
              </a:rPr>
              <a:t> von Video in der </a:t>
            </a:r>
            <a:r>
              <a:rPr lang="en-US" sz="2000" dirty="0" err="1">
                <a:solidFill>
                  <a:schemeClr val="bg2">
                    <a:lumMod val="20000"/>
                    <a:lumOff val="80000"/>
                  </a:schemeClr>
                </a:solidFill>
              </a:rPr>
              <a:t>digitalen</a:t>
            </a:r>
            <a:r>
              <a:rPr lang="en-US" sz="2000" dirty="0">
                <a:solidFill>
                  <a:schemeClr val="bg2">
                    <a:lumMod val="20000"/>
                    <a:lumOff val="80000"/>
                  </a:schemeClr>
                </a:solidFill>
              </a:rPr>
              <a:t> </a:t>
            </a:r>
            <a:r>
              <a:rPr lang="en-US" sz="2000" dirty="0" err="1">
                <a:solidFill>
                  <a:schemeClr val="bg2">
                    <a:lumMod val="20000"/>
                    <a:lumOff val="80000"/>
                  </a:schemeClr>
                </a:solidFill>
              </a:rPr>
              <a:t>Kommunikation</a:t>
            </a:r>
            <a:endParaRPr lang="de-DE" sz="2000" dirty="0">
              <a:solidFill>
                <a:schemeClr val="bg2">
                  <a:lumMod val="20000"/>
                  <a:lumOff val="80000"/>
                </a:schemeClr>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2"/>
          <p:cNvSpPr txBox="1"/>
          <p:nvPr/>
        </p:nvSpPr>
        <p:spPr>
          <a:xfrm>
            <a:off x="838200" y="6471139"/>
            <a:ext cx="4114800" cy="13554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888888"/>
              </a:buClr>
              <a:buSzPts val="1000"/>
              <a:buFont typeface="Arial"/>
              <a:buNone/>
            </a:pPr>
            <a:r>
              <a:rPr lang="en-US" sz="1000" b="0" i="0" u="none" strike="noStrike" cap="none">
                <a:solidFill>
                  <a:srgbClr val="888888"/>
                </a:solidFill>
                <a:latin typeface="Arial"/>
                <a:ea typeface="Arial"/>
                <a:cs typeface="Arial"/>
                <a:sym typeface="Arial"/>
              </a:rPr>
              <a:t>www.wildix.com</a:t>
            </a:r>
            <a:endParaRPr/>
          </a:p>
        </p:txBody>
      </p:sp>
      <p:pic>
        <p:nvPicPr>
          <p:cNvPr id="84" name="Google Shape;84;p2" descr="Google Shape;93;p11"/>
          <p:cNvPicPr preferRelativeResize="0"/>
          <p:nvPr/>
        </p:nvPicPr>
        <p:blipFill rotWithShape="1">
          <a:blip r:embed="rId3">
            <a:alphaModFix/>
          </a:blip>
          <a:srcRect/>
          <a:stretch/>
        </p:blipFill>
        <p:spPr>
          <a:xfrm>
            <a:off x="-2" y="1299691"/>
            <a:ext cx="12192004" cy="4574556"/>
          </a:xfrm>
          <a:prstGeom prst="rect">
            <a:avLst/>
          </a:prstGeom>
          <a:noFill/>
          <a:ln>
            <a:noFill/>
          </a:ln>
        </p:spPr>
      </p:pic>
      <p:sp>
        <p:nvSpPr>
          <p:cNvPr id="86" name="Google Shape;86;p2"/>
          <p:cNvSpPr txBox="1">
            <a:spLocks noGrp="1"/>
          </p:cNvSpPr>
          <p:nvPr>
            <p:ph type="sldNum" idx="12"/>
          </p:nvPr>
        </p:nvSpPr>
        <p:spPr>
          <a:xfrm>
            <a:off x="11135826" y="6475411"/>
            <a:ext cx="180575" cy="127001"/>
          </a:xfrm>
          <a:prstGeom prst="rect">
            <a:avLst/>
          </a:prstGeom>
          <a:solidFill>
            <a:srgbClr val="262626"/>
          </a:solidFill>
          <a:ln>
            <a:noFill/>
          </a:ln>
        </p:spPr>
        <p:txBody>
          <a:bodyPr spcFirstLastPara="1" wrap="square" lIns="0" tIns="0" rIns="0" bIns="0" anchor="ctr" anchorCtr="0">
            <a:spAutoFit/>
          </a:bodyPr>
          <a:lstStyle/>
          <a:p>
            <a:pPr marL="0" lvl="0" indent="0" algn="ctr" rtl="0">
              <a:lnSpc>
                <a:spcPct val="100000"/>
              </a:lnSpc>
              <a:spcBef>
                <a:spcPts val="0"/>
              </a:spcBef>
              <a:spcAft>
                <a:spcPts val="0"/>
              </a:spcAft>
              <a:buClr>
                <a:srgbClr val="FFFFFF"/>
              </a:buClr>
              <a:buSzPts val="800"/>
              <a:buFont typeface="Arial"/>
              <a:buNone/>
            </a:pPr>
            <a:fld id="{00000000-1234-1234-1234-123412341234}" type="slidenum">
              <a:rPr lang="en-US" sz="800">
                <a:solidFill>
                  <a:srgbClr val="FFFFFF"/>
                </a:solidFill>
              </a:rPr>
              <a:t>4</a:t>
            </a:fld>
            <a:endParaRPr/>
          </a:p>
        </p:txBody>
      </p:sp>
      <p:sp>
        <p:nvSpPr>
          <p:cNvPr id="87" name="Google Shape;87;p2"/>
          <p:cNvSpPr/>
          <p:nvPr/>
        </p:nvSpPr>
        <p:spPr>
          <a:xfrm>
            <a:off x="0" y="1299692"/>
            <a:ext cx="12192000" cy="4574559"/>
          </a:xfrm>
          <a:prstGeom prst="rect">
            <a:avLst/>
          </a:prstGeom>
          <a:solidFill>
            <a:srgbClr val="000000">
              <a:alpha val="84313"/>
            </a:srgb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1800" b="0" i="0" u="none" strike="noStrike" cap="none" dirty="0">
              <a:solidFill>
                <a:srgbClr val="FFFFFF"/>
              </a:solidFill>
              <a:latin typeface="Arial"/>
              <a:ea typeface="Arial"/>
              <a:cs typeface="Arial"/>
              <a:sym typeface="Arial"/>
            </a:endParaRPr>
          </a:p>
        </p:txBody>
      </p:sp>
      <p:grpSp>
        <p:nvGrpSpPr>
          <p:cNvPr id="89" name="Google Shape;89;p2"/>
          <p:cNvGrpSpPr/>
          <p:nvPr/>
        </p:nvGrpSpPr>
        <p:grpSpPr>
          <a:xfrm>
            <a:off x="838200" y="1373451"/>
            <a:ext cx="10932460" cy="1847988"/>
            <a:chOff x="-3663930" y="0"/>
            <a:chExt cx="14179531" cy="1847984"/>
          </a:xfrm>
        </p:grpSpPr>
        <p:sp>
          <p:nvSpPr>
            <p:cNvPr id="90" name="Google Shape;90;p2"/>
            <p:cNvSpPr txBox="1"/>
            <p:nvPr/>
          </p:nvSpPr>
          <p:spPr>
            <a:xfrm>
              <a:off x="324974" y="1626386"/>
              <a:ext cx="2959818" cy="221598"/>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FFFFFF"/>
                </a:buClr>
                <a:buSzPts val="1800"/>
                <a:buFont typeface="Arial"/>
                <a:buNone/>
              </a:pPr>
              <a:endParaRPr sz="1200" dirty="0">
                <a:solidFill>
                  <a:schemeClr val="bg2">
                    <a:lumMod val="20000"/>
                    <a:lumOff val="80000"/>
                  </a:schemeClr>
                </a:solidFill>
              </a:endParaRPr>
            </a:p>
          </p:txBody>
        </p:sp>
        <p:grpSp>
          <p:nvGrpSpPr>
            <p:cNvPr id="93" name="Google Shape;93;p2"/>
            <p:cNvGrpSpPr/>
            <p:nvPr/>
          </p:nvGrpSpPr>
          <p:grpSpPr>
            <a:xfrm>
              <a:off x="-3663930" y="0"/>
              <a:ext cx="7692182" cy="0"/>
              <a:chOff x="-3663930" y="0"/>
              <a:chExt cx="7692181" cy="0"/>
            </a:xfrm>
          </p:grpSpPr>
          <p:cxnSp>
            <p:nvCxnSpPr>
              <p:cNvPr id="94" name="Google Shape;94;p2"/>
              <p:cNvCxnSpPr/>
              <p:nvPr/>
            </p:nvCxnSpPr>
            <p:spPr>
              <a:xfrm>
                <a:off x="-3663930" y="0"/>
                <a:ext cx="7692181" cy="0"/>
              </a:xfrm>
              <a:prstGeom prst="straightConnector1">
                <a:avLst/>
              </a:prstGeom>
              <a:noFill/>
              <a:ln w="25400" cap="flat" cmpd="sng">
                <a:solidFill>
                  <a:schemeClr val="accent2"/>
                </a:solidFill>
                <a:prstDash val="solid"/>
                <a:miter lim="800000"/>
                <a:headEnd type="none" w="sm" len="sm"/>
                <a:tailEnd type="none" w="sm" len="sm"/>
              </a:ln>
            </p:spPr>
          </p:cxnSp>
          <p:cxnSp>
            <p:nvCxnSpPr>
              <p:cNvPr id="95" name="Google Shape;95;p2"/>
              <p:cNvCxnSpPr/>
              <p:nvPr/>
            </p:nvCxnSpPr>
            <p:spPr>
              <a:xfrm>
                <a:off x="409575" y="0"/>
                <a:ext cx="2550243" cy="0"/>
              </a:xfrm>
              <a:prstGeom prst="straightConnector1">
                <a:avLst/>
              </a:prstGeom>
              <a:noFill/>
              <a:ln w="9525" cap="flat" cmpd="sng">
                <a:solidFill>
                  <a:srgbClr val="3F3F3F"/>
                </a:solidFill>
                <a:prstDash val="solid"/>
                <a:miter lim="800000"/>
                <a:headEnd type="none" w="sm" len="sm"/>
                <a:tailEnd type="none" w="sm" len="sm"/>
              </a:ln>
            </p:spPr>
          </p:cxnSp>
        </p:grpSp>
        <p:cxnSp>
          <p:nvCxnSpPr>
            <p:cNvPr id="98" name="Google Shape;98;p2"/>
            <p:cNvCxnSpPr/>
            <p:nvPr/>
          </p:nvCxnSpPr>
          <p:spPr>
            <a:xfrm>
              <a:off x="4187466" y="0"/>
              <a:ext cx="2550244" cy="0"/>
            </a:xfrm>
            <a:prstGeom prst="straightConnector1">
              <a:avLst/>
            </a:prstGeom>
            <a:noFill/>
            <a:ln w="9525" cap="flat" cmpd="sng">
              <a:solidFill>
                <a:srgbClr val="3F3F3F"/>
              </a:solidFill>
              <a:prstDash val="solid"/>
              <a:miter lim="800000"/>
              <a:headEnd type="none" w="sm" len="sm"/>
              <a:tailEnd type="none" w="sm" len="sm"/>
            </a:ln>
          </p:spPr>
        </p:cxnSp>
        <p:cxnSp>
          <p:nvCxnSpPr>
            <p:cNvPr id="101" name="Google Shape;101;p2"/>
            <p:cNvCxnSpPr/>
            <p:nvPr/>
          </p:nvCxnSpPr>
          <p:spPr>
            <a:xfrm>
              <a:off x="7965357" y="0"/>
              <a:ext cx="2550244" cy="0"/>
            </a:xfrm>
            <a:prstGeom prst="straightConnector1">
              <a:avLst/>
            </a:prstGeom>
            <a:noFill/>
            <a:ln w="9525" cap="flat" cmpd="sng">
              <a:solidFill>
                <a:srgbClr val="3F3F3F"/>
              </a:solidFill>
              <a:prstDash val="solid"/>
              <a:miter lim="800000"/>
              <a:headEnd type="none" w="sm" len="sm"/>
              <a:tailEnd type="none" w="sm" len="sm"/>
            </a:ln>
          </p:spPr>
        </p:cxnSp>
      </p:grpSp>
      <p:sp>
        <p:nvSpPr>
          <p:cNvPr id="85" name="Google Shape;85;p2"/>
          <p:cNvSpPr txBox="1">
            <a:spLocks noGrp="1"/>
          </p:cNvSpPr>
          <p:nvPr>
            <p:ph type="title"/>
          </p:nvPr>
        </p:nvSpPr>
        <p:spPr>
          <a:xfrm>
            <a:off x="838200" y="940394"/>
            <a:ext cx="10515600" cy="387800"/>
          </a:xfrm>
          <a:prstGeom prst="rect">
            <a:avLst/>
          </a:prstGeom>
          <a:noFill/>
          <a:ln>
            <a:noFill/>
          </a:ln>
        </p:spPr>
        <p:txBody>
          <a:bodyPr spcFirstLastPara="1" wrap="square" lIns="0" tIns="0" rIns="0" bIns="0" anchor="t" anchorCtr="0">
            <a:normAutofit/>
          </a:bodyPr>
          <a:lstStyle/>
          <a:p>
            <a:pPr marL="0" marR="0" lvl="0" indent="0" algn="l" rtl="0">
              <a:lnSpc>
                <a:spcPct val="90000"/>
              </a:lnSpc>
              <a:spcBef>
                <a:spcPts val="0"/>
              </a:spcBef>
              <a:spcAft>
                <a:spcPts val="0"/>
              </a:spcAft>
              <a:buClr>
                <a:srgbClr val="FFFFFF"/>
              </a:buClr>
              <a:buSzPts val="2688"/>
              <a:buFont typeface="Arial"/>
              <a:buNone/>
            </a:pPr>
            <a:r>
              <a:rPr lang="en-US" sz="2000" b="0" dirty="0" err="1"/>
              <a:t>Weshalb</a:t>
            </a:r>
            <a:r>
              <a:rPr lang="en-US" sz="2000" b="0" dirty="0"/>
              <a:t> </a:t>
            </a:r>
            <a:r>
              <a:rPr lang="en-US" sz="2000" b="0" dirty="0" err="1"/>
              <a:t>Videokonferenzen</a:t>
            </a:r>
            <a:r>
              <a:rPr lang="en-US" sz="2000" b="0" dirty="0"/>
              <a:t> </a:t>
            </a:r>
            <a:r>
              <a:rPr lang="en-US" sz="2000" b="0" dirty="0" err="1"/>
              <a:t>sinnvoll</a:t>
            </a:r>
            <a:r>
              <a:rPr lang="en-US" sz="2000" b="0" dirty="0"/>
              <a:t> </a:t>
            </a:r>
            <a:r>
              <a:rPr lang="en-US" sz="2000" b="0" dirty="0" err="1"/>
              <a:t>sind</a:t>
            </a:r>
            <a:endParaRPr sz="2000" b="0" dirty="0"/>
          </a:p>
        </p:txBody>
      </p:sp>
      <p:sp>
        <p:nvSpPr>
          <p:cNvPr id="2" name="Textfeld 1">
            <a:extLst>
              <a:ext uri="{FF2B5EF4-FFF2-40B4-BE49-F238E27FC236}">
                <a16:creationId xmlns:a16="http://schemas.microsoft.com/office/drawing/2014/main" id="{BDBC4EE8-F97A-4909-83A1-8246721149BF}"/>
              </a:ext>
            </a:extLst>
          </p:cNvPr>
          <p:cNvSpPr txBox="1"/>
          <p:nvPr/>
        </p:nvSpPr>
        <p:spPr>
          <a:xfrm>
            <a:off x="747330" y="1606834"/>
            <a:ext cx="7629781" cy="3644331"/>
          </a:xfrm>
          <a:prstGeom prst="rect">
            <a:avLst/>
          </a:prstGeom>
          <a:noFill/>
        </p:spPr>
        <p:txBody>
          <a:bodyPr wrap="none" rtlCol="0">
            <a:spAutoFit/>
          </a:bodyPr>
          <a:lstStyle/>
          <a:p>
            <a:pPr lvl="0">
              <a:lnSpc>
                <a:spcPct val="120000"/>
              </a:lnSpc>
              <a:buClr>
                <a:srgbClr val="FFFFFF"/>
              </a:buClr>
              <a:buSzPts val="1800"/>
            </a:pPr>
            <a:r>
              <a:rPr lang="de-DE" sz="1800" dirty="0">
                <a:solidFill>
                  <a:schemeClr val="bg2">
                    <a:lumMod val="20000"/>
                    <a:lumOff val="80000"/>
                  </a:schemeClr>
                </a:solidFill>
              </a:rPr>
              <a:t>a) Videokonferenz ist ein Tool für bessere Kommunikation als Telefonie.</a:t>
            </a:r>
            <a:br>
              <a:rPr lang="de-DE" sz="1800" dirty="0">
                <a:solidFill>
                  <a:schemeClr val="bg2">
                    <a:lumMod val="20000"/>
                    <a:lumOff val="80000"/>
                  </a:schemeClr>
                </a:solidFill>
              </a:rPr>
            </a:br>
            <a:r>
              <a:rPr lang="de-DE" sz="1800" dirty="0">
                <a:solidFill>
                  <a:schemeClr val="bg2">
                    <a:lumMod val="20000"/>
                    <a:lumOff val="80000"/>
                  </a:schemeClr>
                </a:solidFill>
              </a:rPr>
              <a:t>b) Ist besonders hilfreich um sein Geschäft weiter zu betreiben, wenn</a:t>
            </a:r>
            <a:br>
              <a:rPr lang="de-DE" sz="1800" dirty="0">
                <a:solidFill>
                  <a:schemeClr val="bg2">
                    <a:lumMod val="20000"/>
                    <a:lumOff val="80000"/>
                  </a:schemeClr>
                </a:solidFill>
              </a:rPr>
            </a:br>
            <a:r>
              <a:rPr lang="de-DE" sz="1800" dirty="0">
                <a:solidFill>
                  <a:schemeClr val="bg2">
                    <a:lumMod val="20000"/>
                    <a:lumOff val="80000"/>
                  </a:schemeClr>
                </a:solidFill>
              </a:rPr>
              <a:t>    unvorhersehbare Umstände eintreten.</a:t>
            </a:r>
          </a:p>
          <a:p>
            <a:pPr lvl="0">
              <a:lnSpc>
                <a:spcPct val="120000"/>
              </a:lnSpc>
              <a:buClr>
                <a:srgbClr val="FFFFFF"/>
              </a:buClr>
              <a:buSzPts val="1800"/>
            </a:pPr>
            <a:endParaRPr lang="de-DE" sz="1600" dirty="0">
              <a:solidFill>
                <a:schemeClr val="bg2">
                  <a:lumMod val="20000"/>
                  <a:lumOff val="80000"/>
                </a:schemeClr>
              </a:solidFill>
            </a:endParaRPr>
          </a:p>
          <a:p>
            <a:pPr lvl="0" algn="ctr">
              <a:lnSpc>
                <a:spcPct val="120000"/>
              </a:lnSpc>
              <a:buClr>
                <a:srgbClr val="FFFFFF"/>
              </a:buClr>
              <a:buSzPts val="1800"/>
            </a:pPr>
            <a:r>
              <a:rPr lang="de-DE" sz="1600" dirty="0">
                <a:solidFill>
                  <a:schemeClr val="bg2">
                    <a:lumMod val="20000"/>
                    <a:lumOff val="80000"/>
                  </a:schemeClr>
                </a:solidFill>
              </a:rPr>
              <a:t>(Überregionale Streiks bei der Bahn und Fluggesellschaften, Pandemien,</a:t>
            </a:r>
            <a:br>
              <a:rPr lang="de-DE" sz="1600" dirty="0">
                <a:solidFill>
                  <a:schemeClr val="bg2">
                    <a:lumMod val="20000"/>
                    <a:lumOff val="80000"/>
                  </a:schemeClr>
                </a:solidFill>
              </a:rPr>
            </a:br>
            <a:r>
              <a:rPr lang="de-DE" sz="1600" dirty="0">
                <a:solidFill>
                  <a:schemeClr val="bg2">
                    <a:lumMod val="20000"/>
                    <a:lumOff val="80000"/>
                  </a:schemeClr>
                </a:solidFill>
              </a:rPr>
              <a:t>wetterbedingte Situationen, Katastrophen oder höherer Gewalt.)</a:t>
            </a:r>
          </a:p>
          <a:p>
            <a:pPr lvl="0">
              <a:lnSpc>
                <a:spcPct val="120000"/>
              </a:lnSpc>
              <a:buClr>
                <a:srgbClr val="FFFFFF"/>
              </a:buClr>
              <a:buSzPts val="1800"/>
            </a:pPr>
            <a:endParaRPr lang="de-DE" sz="2000" dirty="0">
              <a:solidFill>
                <a:schemeClr val="bg2">
                  <a:lumMod val="20000"/>
                  <a:lumOff val="80000"/>
                </a:schemeClr>
              </a:solidFill>
            </a:endParaRPr>
          </a:p>
          <a:p>
            <a:pPr lvl="0">
              <a:lnSpc>
                <a:spcPct val="120000"/>
              </a:lnSpc>
              <a:buClr>
                <a:srgbClr val="FFFFFF"/>
              </a:buClr>
              <a:buSzPts val="1800"/>
            </a:pPr>
            <a:r>
              <a:rPr lang="de-DE" sz="1800" dirty="0">
                <a:solidFill>
                  <a:schemeClr val="bg2">
                    <a:lumMod val="20000"/>
                    <a:lumOff val="80000"/>
                  </a:schemeClr>
                </a:solidFill>
              </a:rPr>
              <a:t>Bahnstreiks		: 2018 / 2019</a:t>
            </a:r>
            <a:br>
              <a:rPr lang="de-DE" sz="1800" dirty="0">
                <a:solidFill>
                  <a:schemeClr val="bg2">
                    <a:lumMod val="20000"/>
                    <a:lumOff val="80000"/>
                  </a:schemeClr>
                </a:solidFill>
              </a:rPr>
            </a:br>
            <a:r>
              <a:rPr lang="de-DE" sz="1800" dirty="0">
                <a:solidFill>
                  <a:schemeClr val="bg2">
                    <a:lumMod val="20000"/>
                    <a:lumOff val="80000"/>
                  </a:schemeClr>
                </a:solidFill>
              </a:rPr>
              <a:t>Flugstreik		: 2019</a:t>
            </a:r>
          </a:p>
          <a:p>
            <a:pPr lvl="0">
              <a:lnSpc>
                <a:spcPct val="120000"/>
              </a:lnSpc>
              <a:buClr>
                <a:srgbClr val="FFFFFF"/>
              </a:buClr>
              <a:buSzPts val="1800"/>
            </a:pPr>
            <a:r>
              <a:rPr lang="de-DE" sz="1800" dirty="0">
                <a:solidFill>
                  <a:schemeClr val="bg2">
                    <a:lumMod val="20000"/>
                    <a:lumOff val="80000"/>
                  </a:schemeClr>
                </a:solidFill>
              </a:rPr>
              <a:t>Wetterbedingte Situation	: Februar 2020 (Orkan über Europa)</a:t>
            </a:r>
          </a:p>
          <a:p>
            <a:pPr lvl="0">
              <a:lnSpc>
                <a:spcPct val="120000"/>
              </a:lnSpc>
              <a:buClr>
                <a:srgbClr val="FFFFFF"/>
              </a:buClr>
              <a:buSzPts val="1800"/>
            </a:pPr>
            <a:r>
              <a:rPr lang="de-DE" sz="1800" dirty="0">
                <a:solidFill>
                  <a:schemeClr val="bg2">
                    <a:lumMod val="20000"/>
                    <a:lumOff val="80000"/>
                  </a:schemeClr>
                </a:solidFill>
              </a:rPr>
              <a:t>Pandemie		: 2020</a:t>
            </a:r>
          </a:p>
        </p:txBody>
      </p:sp>
    </p:spTree>
    <p:extLst>
      <p:ext uri="{BB962C8B-B14F-4D97-AF65-F5344CB8AC3E}">
        <p14:creationId xmlns:p14="http://schemas.microsoft.com/office/powerpoint/2010/main" val="42840423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0872C1-FFC0-4E72-890A-084400C2E6C3}"/>
              </a:ext>
            </a:extLst>
          </p:cNvPr>
          <p:cNvSpPr>
            <a:spLocks noGrp="1"/>
          </p:cNvSpPr>
          <p:nvPr>
            <p:ph type="title"/>
          </p:nvPr>
        </p:nvSpPr>
        <p:spPr>
          <a:xfrm>
            <a:off x="838200" y="1059522"/>
            <a:ext cx="10515600" cy="387800"/>
          </a:xfrm>
        </p:spPr>
        <p:txBody>
          <a:bodyPr>
            <a:noAutofit/>
          </a:bodyPr>
          <a:lstStyle/>
          <a:p>
            <a:r>
              <a:rPr lang="de-DE" sz="2000" dirty="0"/>
              <a:t>Videokommunikation ist ein Treiber für mehr Geschäft und Effizienz</a:t>
            </a:r>
            <a:br>
              <a:rPr lang="de-DE" sz="2000" dirty="0"/>
            </a:br>
            <a:endParaRPr lang="de-DE" sz="2000" dirty="0"/>
          </a:p>
        </p:txBody>
      </p:sp>
      <p:sp>
        <p:nvSpPr>
          <p:cNvPr id="5" name="Textfeld 4">
            <a:extLst>
              <a:ext uri="{FF2B5EF4-FFF2-40B4-BE49-F238E27FC236}">
                <a16:creationId xmlns:a16="http://schemas.microsoft.com/office/drawing/2014/main" id="{12956152-0A4D-420F-8B22-9A9A59A49A51}"/>
              </a:ext>
            </a:extLst>
          </p:cNvPr>
          <p:cNvSpPr txBox="1"/>
          <p:nvPr/>
        </p:nvSpPr>
        <p:spPr>
          <a:xfrm>
            <a:off x="773537" y="1541929"/>
            <a:ext cx="10419840" cy="4062651"/>
          </a:xfrm>
          <a:prstGeom prst="rect">
            <a:avLst/>
          </a:prstGeom>
          <a:noFill/>
        </p:spPr>
        <p:txBody>
          <a:bodyPr wrap="none" rtlCol="0">
            <a:spAutoFit/>
          </a:bodyPr>
          <a:lstStyle/>
          <a:p>
            <a:r>
              <a:rPr lang="de-DE" sz="2000" dirty="0">
                <a:solidFill>
                  <a:schemeClr val="bg2">
                    <a:lumMod val="20000"/>
                    <a:lumOff val="80000"/>
                  </a:schemeClr>
                </a:solidFill>
              </a:rPr>
              <a:t>Die Hauptgründe für Videokonferenzen</a:t>
            </a:r>
          </a:p>
          <a:p>
            <a:endParaRPr lang="de-DE" dirty="0">
              <a:solidFill>
                <a:schemeClr val="bg2">
                  <a:lumMod val="20000"/>
                  <a:lumOff val="80000"/>
                </a:schemeClr>
              </a:solidFill>
            </a:endParaRPr>
          </a:p>
          <a:p>
            <a:endParaRPr lang="de-DE" dirty="0">
              <a:solidFill>
                <a:schemeClr val="bg2">
                  <a:lumMod val="20000"/>
                  <a:lumOff val="80000"/>
                </a:schemeClr>
              </a:solidFill>
            </a:endParaRPr>
          </a:p>
          <a:p>
            <a:r>
              <a:rPr lang="de-DE" dirty="0">
                <a:solidFill>
                  <a:schemeClr val="bg2">
                    <a:lumMod val="20000"/>
                    <a:lumOff val="80000"/>
                  </a:schemeClr>
                </a:solidFill>
              </a:rPr>
              <a:t>Durch Videokonferenzen können Entscheidungsfindungen optimiert, und dadurch bessere Arbeitsergebnisse erzielt werden – </a:t>
            </a:r>
          </a:p>
          <a:p>
            <a:r>
              <a:rPr lang="de-DE" dirty="0">
                <a:solidFill>
                  <a:schemeClr val="bg2">
                    <a:lumMod val="20000"/>
                    <a:lumOff val="80000"/>
                  </a:schemeClr>
                </a:solidFill>
              </a:rPr>
              <a:t>das bietet Zeit- und Wettbewerbsvorteile. Durch die parallele Bild-, Ton- und Datenübertragung wird Videokonferenz zu einem </a:t>
            </a:r>
          </a:p>
          <a:p>
            <a:r>
              <a:rPr lang="de-DE" dirty="0">
                <a:solidFill>
                  <a:schemeClr val="bg2">
                    <a:lumMod val="20000"/>
                    <a:lumOff val="80000"/>
                  </a:schemeClr>
                </a:solidFill>
              </a:rPr>
              <a:t>leistungsfähigen Multimediainstrument für natürliche Kommunikation, besonders dann, wenn die Teilnehmer viele Kilometer oder </a:t>
            </a:r>
            <a:br>
              <a:rPr lang="de-DE" dirty="0">
                <a:solidFill>
                  <a:schemeClr val="bg2">
                    <a:lumMod val="20000"/>
                    <a:lumOff val="80000"/>
                  </a:schemeClr>
                </a:solidFill>
              </a:rPr>
            </a:br>
            <a:r>
              <a:rPr lang="de-DE" dirty="0">
                <a:solidFill>
                  <a:schemeClr val="bg2">
                    <a:lumMod val="20000"/>
                    <a:lumOff val="80000"/>
                  </a:schemeClr>
                </a:solidFill>
              </a:rPr>
              <a:t>gar Kontinente voneinander entfernt sind.</a:t>
            </a:r>
          </a:p>
          <a:p>
            <a:endParaRPr lang="de-DE" dirty="0">
              <a:solidFill>
                <a:schemeClr val="bg2">
                  <a:lumMod val="20000"/>
                  <a:lumOff val="80000"/>
                </a:schemeClr>
              </a:solidFill>
            </a:endParaRPr>
          </a:p>
          <a:p>
            <a:r>
              <a:rPr lang="de-DE" dirty="0">
                <a:solidFill>
                  <a:schemeClr val="bg2">
                    <a:lumMod val="20000"/>
                    <a:lumOff val="80000"/>
                  </a:schemeClr>
                </a:solidFill>
              </a:rPr>
              <a:t>Weniger Reisezeit bedeutet mehr Verfügbarkeit am Arbeitsplatz: Mit Videokonferenzen nutzen Sie Ihre Ressourcen optimal. </a:t>
            </a:r>
          </a:p>
          <a:p>
            <a:r>
              <a:rPr lang="de-DE" dirty="0">
                <a:solidFill>
                  <a:schemeClr val="bg2">
                    <a:lumMod val="20000"/>
                    <a:lumOff val="80000"/>
                  </a:schemeClr>
                </a:solidFill>
              </a:rPr>
              <a:t>Der Produktivitätsausfall Ihrer Mitarbeiter verringert sich beträchtlich. </a:t>
            </a:r>
          </a:p>
          <a:p>
            <a:r>
              <a:rPr lang="de-DE" dirty="0">
                <a:solidFill>
                  <a:schemeClr val="bg2">
                    <a:lumMod val="20000"/>
                    <a:lumOff val="80000"/>
                  </a:schemeClr>
                </a:solidFill>
              </a:rPr>
              <a:t>Sie reduzieren Reisekosten und leisten einen wertvollen Beitrag zum Umweltschutz (</a:t>
            </a:r>
            <a:r>
              <a:rPr lang="de-DE" b="1" dirty="0">
                <a:solidFill>
                  <a:schemeClr val="bg2">
                    <a:lumMod val="20000"/>
                    <a:lumOff val="80000"/>
                  </a:schemeClr>
                </a:solidFill>
              </a:rPr>
              <a:t>CO² Reduzierung</a:t>
            </a:r>
            <a:r>
              <a:rPr lang="de-DE" dirty="0">
                <a:solidFill>
                  <a:schemeClr val="bg2">
                    <a:lumMod val="20000"/>
                    <a:lumOff val="80000"/>
                  </a:schemeClr>
                </a:solidFill>
              </a:rPr>
              <a:t>). </a:t>
            </a:r>
          </a:p>
          <a:p>
            <a:r>
              <a:rPr lang="de-DE" dirty="0">
                <a:solidFill>
                  <a:schemeClr val="bg2">
                    <a:lumMod val="20000"/>
                    <a:lumOff val="80000"/>
                  </a:schemeClr>
                </a:solidFill>
              </a:rPr>
              <a:t>Videokonferenzen können Arbeitsabläufe im gesamten Unternehmen verbessern.</a:t>
            </a:r>
          </a:p>
          <a:p>
            <a:endParaRPr lang="de-DE" dirty="0">
              <a:solidFill>
                <a:schemeClr val="bg2">
                  <a:lumMod val="20000"/>
                  <a:lumOff val="80000"/>
                </a:schemeClr>
              </a:solidFill>
            </a:endParaRPr>
          </a:p>
          <a:p>
            <a:r>
              <a:rPr lang="de-DE" b="1" dirty="0">
                <a:solidFill>
                  <a:schemeClr val="bg2">
                    <a:lumMod val="20000"/>
                    <a:lumOff val="80000"/>
                  </a:schemeClr>
                </a:solidFill>
              </a:rPr>
              <a:t>Der Vorteil von Videokonferenz zur Telefonie</a:t>
            </a:r>
          </a:p>
          <a:p>
            <a:endParaRPr lang="de-DE" dirty="0">
              <a:solidFill>
                <a:schemeClr val="bg2">
                  <a:lumMod val="20000"/>
                  <a:lumOff val="80000"/>
                </a:schemeClr>
              </a:solidFill>
            </a:endParaRPr>
          </a:p>
          <a:p>
            <a:r>
              <a:rPr lang="de-DE" dirty="0">
                <a:solidFill>
                  <a:schemeClr val="bg2">
                    <a:lumMod val="20000"/>
                    <a:lumOff val="80000"/>
                  </a:schemeClr>
                </a:solidFill>
              </a:rPr>
              <a:t>Die persönliche Kommunikation durch Gestik, Mimik und Blickkontakt bei der Videokommunikation ist effektiv. </a:t>
            </a:r>
          </a:p>
          <a:p>
            <a:r>
              <a:rPr lang="de-DE" dirty="0">
                <a:solidFill>
                  <a:schemeClr val="bg2">
                    <a:lumMod val="20000"/>
                    <a:lumOff val="80000"/>
                  </a:schemeClr>
                </a:solidFill>
              </a:rPr>
              <a:t>Videokonferenzen helfen beim Aufbau gegenseitigen Vertrauens - und beim Abbau von Missverständnissen. </a:t>
            </a:r>
          </a:p>
          <a:p>
            <a:r>
              <a:rPr lang="de-DE" dirty="0">
                <a:solidFill>
                  <a:schemeClr val="bg2">
                    <a:lumMod val="20000"/>
                    <a:lumOff val="80000"/>
                  </a:schemeClr>
                </a:solidFill>
              </a:rPr>
              <a:t>Der Blickkontakt sensibilisiert für Unausgesprochenes und steigert den Kommunikationserfolg.</a:t>
            </a:r>
          </a:p>
        </p:txBody>
      </p:sp>
    </p:spTree>
    <p:extLst>
      <p:ext uri="{BB962C8B-B14F-4D97-AF65-F5344CB8AC3E}">
        <p14:creationId xmlns:p14="http://schemas.microsoft.com/office/powerpoint/2010/main" val="9382858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6"/>
          <p:cNvSpPr txBox="1"/>
          <p:nvPr/>
        </p:nvSpPr>
        <p:spPr>
          <a:xfrm>
            <a:off x="838200" y="6471139"/>
            <a:ext cx="4114800" cy="13554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888888"/>
              </a:buClr>
              <a:buSzPts val="1000"/>
              <a:buFont typeface="Arial"/>
              <a:buNone/>
            </a:pPr>
            <a:r>
              <a:rPr lang="en-US" sz="1000" b="0" i="0" u="none" strike="noStrike" cap="none">
                <a:solidFill>
                  <a:srgbClr val="888888"/>
                </a:solidFill>
                <a:latin typeface="Arial"/>
                <a:ea typeface="Arial"/>
                <a:cs typeface="Arial"/>
                <a:sym typeface="Arial"/>
              </a:rPr>
              <a:t>www.wildix.com</a:t>
            </a:r>
            <a:endParaRPr/>
          </a:p>
        </p:txBody>
      </p:sp>
      <p:sp>
        <p:nvSpPr>
          <p:cNvPr id="161" name="Google Shape;161;p6"/>
          <p:cNvSpPr txBox="1">
            <a:spLocks noGrp="1"/>
          </p:cNvSpPr>
          <p:nvPr>
            <p:ph type="title"/>
          </p:nvPr>
        </p:nvSpPr>
        <p:spPr>
          <a:xfrm>
            <a:off x="838200" y="468881"/>
            <a:ext cx="5017478" cy="387800"/>
          </a:xfrm>
          <a:prstGeom prst="rect">
            <a:avLst/>
          </a:prstGeom>
          <a:noFill/>
          <a:ln>
            <a:noFill/>
          </a:ln>
        </p:spPr>
        <p:txBody>
          <a:bodyPr spcFirstLastPara="1" wrap="square" lIns="0" tIns="0" rIns="0" bIns="0" anchor="t" anchorCtr="0">
            <a:normAutofit fontScale="90000"/>
          </a:bodyPr>
          <a:lstStyle/>
          <a:p>
            <a:pPr marL="0" marR="0" lvl="0" indent="0" algn="l" rtl="0">
              <a:lnSpc>
                <a:spcPct val="90000"/>
              </a:lnSpc>
              <a:spcBef>
                <a:spcPts val="0"/>
              </a:spcBef>
              <a:spcAft>
                <a:spcPts val="0"/>
              </a:spcAft>
              <a:buClr>
                <a:srgbClr val="FFFFFF"/>
              </a:buClr>
              <a:buSzPts val="2688"/>
              <a:buFont typeface="Arial"/>
              <a:buNone/>
            </a:pPr>
            <a:r>
              <a:rPr lang="en-US" sz="2688" dirty="0"/>
              <a:t>Mensch und Technik</a:t>
            </a:r>
            <a:br>
              <a:rPr lang="en-US" sz="2688" dirty="0"/>
            </a:br>
            <a:br>
              <a:rPr lang="en-US" sz="2688" dirty="0"/>
            </a:br>
            <a:r>
              <a:rPr lang="en-US" sz="2688" dirty="0" err="1"/>
              <a:t>Körpersprache</a:t>
            </a:r>
            <a:endParaRPr dirty="0"/>
          </a:p>
        </p:txBody>
      </p:sp>
      <p:sp>
        <p:nvSpPr>
          <p:cNvPr id="162" name="Google Shape;162;p6"/>
          <p:cNvSpPr txBox="1">
            <a:spLocks noGrp="1"/>
          </p:cNvSpPr>
          <p:nvPr>
            <p:ph type="sldNum" idx="12"/>
          </p:nvPr>
        </p:nvSpPr>
        <p:spPr>
          <a:xfrm>
            <a:off x="11135826" y="6475411"/>
            <a:ext cx="180575" cy="127001"/>
          </a:xfrm>
          <a:prstGeom prst="rect">
            <a:avLst/>
          </a:prstGeom>
          <a:solidFill>
            <a:srgbClr val="262626"/>
          </a:solidFill>
          <a:ln>
            <a:noFill/>
          </a:ln>
        </p:spPr>
        <p:txBody>
          <a:bodyPr spcFirstLastPara="1" wrap="square" lIns="0" tIns="0" rIns="0" bIns="0" anchor="ctr" anchorCtr="0">
            <a:spAutoFit/>
          </a:bodyPr>
          <a:lstStyle/>
          <a:p>
            <a:pPr marL="0" lvl="0" indent="0" algn="ctr" rtl="0">
              <a:lnSpc>
                <a:spcPct val="100000"/>
              </a:lnSpc>
              <a:spcBef>
                <a:spcPts val="0"/>
              </a:spcBef>
              <a:spcAft>
                <a:spcPts val="0"/>
              </a:spcAft>
              <a:buClr>
                <a:srgbClr val="FFFFFF"/>
              </a:buClr>
              <a:buSzPts val="800"/>
              <a:buFont typeface="Arial"/>
              <a:buNone/>
            </a:pPr>
            <a:fld id="{00000000-1234-1234-1234-123412341234}" type="slidenum">
              <a:rPr lang="en-US" sz="800">
                <a:solidFill>
                  <a:srgbClr val="FFFFFF"/>
                </a:solidFill>
              </a:rPr>
              <a:t>6</a:t>
            </a:fld>
            <a:endParaRPr/>
          </a:p>
        </p:txBody>
      </p:sp>
      <p:grpSp>
        <p:nvGrpSpPr>
          <p:cNvPr id="163" name="Google Shape;163;p6"/>
          <p:cNvGrpSpPr/>
          <p:nvPr/>
        </p:nvGrpSpPr>
        <p:grpSpPr>
          <a:xfrm>
            <a:off x="838191" y="1853619"/>
            <a:ext cx="5045522" cy="3653981"/>
            <a:chOff x="0" y="501025"/>
            <a:chExt cx="5045520" cy="3653980"/>
          </a:xfrm>
        </p:grpSpPr>
        <p:sp>
          <p:nvSpPr>
            <p:cNvPr id="164" name="Google Shape;164;p6"/>
            <p:cNvSpPr txBox="1"/>
            <p:nvPr/>
          </p:nvSpPr>
          <p:spPr>
            <a:xfrm>
              <a:off x="28035" y="501025"/>
              <a:ext cx="5017485" cy="1255728"/>
            </a:xfrm>
            <a:prstGeom prst="rect">
              <a:avLst/>
            </a:prstGeom>
            <a:noFill/>
            <a:ln>
              <a:noFill/>
            </a:ln>
          </p:spPr>
          <p:txBody>
            <a:bodyPr spcFirstLastPara="1" wrap="square" lIns="0" tIns="0" rIns="0" bIns="0" anchor="t" anchorCtr="0">
              <a:spAutoFit/>
            </a:bodyPr>
            <a:lstStyle/>
            <a:p>
              <a:pPr lvl="0">
                <a:lnSpc>
                  <a:spcPct val="120000"/>
                </a:lnSpc>
                <a:buClr>
                  <a:srgbClr val="FFFFFF"/>
                </a:buClr>
                <a:buSzPts val="1400"/>
              </a:pPr>
              <a:r>
                <a:rPr lang="de-DE" sz="1200" dirty="0">
                  <a:solidFill>
                    <a:srgbClr val="FFFFFF"/>
                  </a:solidFill>
                </a:rPr>
                <a:t>Es ist wissenschaftlich nachgewiesen:</a:t>
              </a:r>
            </a:p>
            <a:p>
              <a:pPr lvl="0">
                <a:lnSpc>
                  <a:spcPct val="120000"/>
                </a:lnSpc>
                <a:buClr>
                  <a:srgbClr val="FFFFFF"/>
                </a:buClr>
                <a:buSzPts val="1400"/>
              </a:pPr>
              <a:r>
                <a:rPr lang="de-DE" sz="1200" dirty="0">
                  <a:solidFill>
                    <a:srgbClr val="FFFFFF"/>
                  </a:solidFill>
                </a:rPr>
                <a:t> </a:t>
              </a:r>
            </a:p>
            <a:p>
              <a:pPr>
                <a:lnSpc>
                  <a:spcPct val="120000"/>
                </a:lnSpc>
                <a:buClr>
                  <a:srgbClr val="FFFFFF"/>
                </a:buClr>
                <a:buSzPts val="1400"/>
              </a:pPr>
              <a:r>
                <a:rPr lang="de-DE" sz="1100" b="1" dirty="0">
                  <a:solidFill>
                    <a:srgbClr val="FFFFFF"/>
                  </a:solidFill>
                </a:rPr>
                <a:t>Der Anteil der Körpersprache wie z.B. Körperhaltung, Mimik und  Gestik macht 55% der menschlichen Kommunikation aus. </a:t>
              </a:r>
            </a:p>
            <a:p>
              <a:pPr lvl="0">
                <a:lnSpc>
                  <a:spcPct val="120000"/>
                </a:lnSpc>
                <a:buClr>
                  <a:srgbClr val="FFFFFF"/>
                </a:buClr>
                <a:buSzPts val="1400"/>
              </a:pPr>
              <a:endParaRPr lang="de-DE" sz="1100" b="1" dirty="0">
                <a:solidFill>
                  <a:srgbClr val="FFFFFF"/>
                </a:solidFill>
              </a:endParaRPr>
            </a:p>
            <a:p>
              <a:pPr lvl="0">
                <a:lnSpc>
                  <a:spcPct val="120000"/>
                </a:lnSpc>
                <a:buClr>
                  <a:srgbClr val="FFFFFF"/>
                </a:buClr>
                <a:buSzPts val="1400"/>
              </a:pPr>
              <a:r>
                <a:rPr lang="de-DE" sz="1100" b="1" dirty="0">
                  <a:solidFill>
                    <a:srgbClr val="FFFFFF"/>
                  </a:solidFill>
                </a:rPr>
                <a:t>Etwa 38% entfallen auf den Tonfall, und nur 7% auf gesprochenen Wörter. </a:t>
              </a:r>
            </a:p>
          </p:txBody>
        </p:sp>
        <p:sp>
          <p:nvSpPr>
            <p:cNvPr id="165" name="Google Shape;165;p6"/>
            <p:cNvSpPr txBox="1"/>
            <p:nvPr/>
          </p:nvSpPr>
          <p:spPr>
            <a:xfrm>
              <a:off x="653950" y="2332577"/>
              <a:ext cx="1876414" cy="221599"/>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FFFFFF"/>
                </a:buClr>
                <a:buSzPts val="1200"/>
                <a:buFont typeface="Arial"/>
                <a:buNone/>
              </a:pPr>
              <a:r>
                <a:rPr lang="en-US" sz="1200" b="0" i="0" u="none" strike="noStrike" cap="none" dirty="0" err="1">
                  <a:solidFill>
                    <a:srgbClr val="FFFFFF"/>
                  </a:solidFill>
                  <a:latin typeface="Arial"/>
                  <a:ea typeface="Arial"/>
                  <a:cs typeface="Arial"/>
                  <a:sym typeface="Arial"/>
                </a:rPr>
                <a:t>Haltung</a:t>
              </a:r>
              <a:r>
                <a:rPr lang="en-US" sz="1200" dirty="0">
                  <a:solidFill>
                    <a:srgbClr val="FFFFFF"/>
                  </a:solidFill>
                </a:rPr>
                <a:t>, </a:t>
              </a:r>
              <a:r>
                <a:rPr lang="en-US" sz="1200" dirty="0" err="1">
                  <a:solidFill>
                    <a:srgbClr val="FFFFFF"/>
                  </a:solidFill>
                </a:rPr>
                <a:t>Mimik</a:t>
              </a:r>
              <a:r>
                <a:rPr lang="en-US" sz="1200" dirty="0">
                  <a:solidFill>
                    <a:srgbClr val="FFFFFF"/>
                  </a:solidFill>
                </a:rPr>
                <a:t> und </a:t>
              </a:r>
              <a:r>
                <a:rPr lang="en-US" sz="1200" b="0" i="0" u="none" strike="noStrike" cap="none" dirty="0" err="1">
                  <a:solidFill>
                    <a:srgbClr val="FFFFFF"/>
                  </a:solidFill>
                  <a:latin typeface="Arial"/>
                  <a:ea typeface="Arial"/>
                  <a:cs typeface="Arial"/>
                  <a:sym typeface="Arial"/>
                </a:rPr>
                <a:t>Gestik</a:t>
              </a:r>
              <a:endParaRPr dirty="0"/>
            </a:p>
          </p:txBody>
        </p:sp>
        <p:sp>
          <p:nvSpPr>
            <p:cNvPr id="169" name="Google Shape;169;p6"/>
            <p:cNvSpPr txBox="1"/>
            <p:nvPr/>
          </p:nvSpPr>
          <p:spPr>
            <a:xfrm>
              <a:off x="653951" y="3041930"/>
              <a:ext cx="3765654" cy="221599"/>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FFFFFF"/>
                </a:buClr>
                <a:buSzPts val="1200"/>
                <a:buFont typeface="Arial"/>
                <a:buNone/>
              </a:pPr>
              <a:r>
                <a:rPr lang="en-US" sz="1200" b="0" i="0" u="none" strike="noStrike" cap="none" dirty="0" err="1">
                  <a:solidFill>
                    <a:srgbClr val="FFFFFF"/>
                  </a:solidFill>
                  <a:latin typeface="Arial"/>
                  <a:ea typeface="Arial"/>
                  <a:cs typeface="Arial"/>
                  <a:sym typeface="Arial"/>
                </a:rPr>
                <a:t>Tonfall</a:t>
              </a:r>
              <a:r>
                <a:rPr lang="en-US" sz="1200" b="0" i="0" u="none" strike="noStrike" cap="none" dirty="0">
                  <a:solidFill>
                    <a:srgbClr val="FFFFFF"/>
                  </a:solidFill>
                  <a:latin typeface="Arial"/>
                  <a:ea typeface="Arial"/>
                  <a:cs typeface="Arial"/>
                  <a:sym typeface="Arial"/>
                </a:rPr>
                <a:t> </a:t>
              </a:r>
              <a:endParaRPr dirty="0"/>
            </a:p>
          </p:txBody>
        </p:sp>
        <p:sp>
          <p:nvSpPr>
            <p:cNvPr id="173" name="Google Shape;173;p6"/>
            <p:cNvSpPr txBox="1"/>
            <p:nvPr/>
          </p:nvSpPr>
          <p:spPr>
            <a:xfrm>
              <a:off x="653951" y="3777490"/>
              <a:ext cx="3765654" cy="221599"/>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FFFFFF"/>
                </a:buClr>
                <a:buSzPts val="1200"/>
                <a:buFont typeface="Arial"/>
                <a:buNone/>
              </a:pPr>
              <a:r>
                <a:rPr lang="en-US" sz="1200" b="0" i="0" u="none" strike="noStrike" cap="none" dirty="0" err="1">
                  <a:solidFill>
                    <a:srgbClr val="FFFFFF"/>
                  </a:solidFill>
                  <a:latin typeface="Arial"/>
                  <a:ea typeface="Arial"/>
                  <a:cs typeface="Arial"/>
                  <a:sym typeface="Arial"/>
                </a:rPr>
                <a:t>Sprache</a:t>
              </a:r>
              <a:endParaRPr dirty="0"/>
            </a:p>
          </p:txBody>
        </p:sp>
        <p:grpSp>
          <p:nvGrpSpPr>
            <p:cNvPr id="174" name="Google Shape;174;p6"/>
            <p:cNvGrpSpPr/>
            <p:nvPr/>
          </p:nvGrpSpPr>
          <p:grpSpPr>
            <a:xfrm>
              <a:off x="16861" y="3627167"/>
              <a:ext cx="527838" cy="527838"/>
              <a:chOff x="16861" y="-9292"/>
              <a:chExt cx="527837" cy="527836"/>
            </a:xfrm>
          </p:grpSpPr>
          <p:sp>
            <p:nvSpPr>
              <p:cNvPr id="175" name="Google Shape;175;p6"/>
              <p:cNvSpPr/>
              <p:nvPr/>
            </p:nvSpPr>
            <p:spPr>
              <a:xfrm>
                <a:off x="16861" y="-9292"/>
                <a:ext cx="527837" cy="527836"/>
              </a:xfrm>
              <a:prstGeom prst="roundRect">
                <a:avLst>
                  <a:gd name="adj" fmla="val 50000"/>
                </a:avLst>
              </a:prstGeom>
              <a:solidFill>
                <a:srgbClr val="8F8F8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p6"/>
              <p:cNvSpPr txBox="1"/>
              <p:nvPr/>
            </p:nvSpPr>
            <p:spPr>
              <a:xfrm>
                <a:off x="77299" y="171586"/>
                <a:ext cx="373238" cy="184665"/>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FFFFFF"/>
                  </a:buClr>
                  <a:buSzPts val="1200"/>
                  <a:buFont typeface="Arial"/>
                  <a:buNone/>
                </a:pPr>
                <a:r>
                  <a:rPr lang="en-US" sz="1200" b="0" i="0" u="none" strike="noStrike" cap="none" dirty="0">
                    <a:solidFill>
                      <a:srgbClr val="FFFFFF"/>
                    </a:solidFill>
                    <a:latin typeface="Arial"/>
                    <a:ea typeface="Arial"/>
                    <a:cs typeface="Arial"/>
                    <a:sym typeface="Arial"/>
                  </a:rPr>
                  <a:t>7%</a:t>
                </a:r>
                <a:endParaRPr dirty="0"/>
              </a:p>
            </p:txBody>
          </p:sp>
        </p:grpSp>
        <p:cxnSp>
          <p:nvCxnSpPr>
            <p:cNvPr id="177" name="Google Shape;177;p6"/>
            <p:cNvCxnSpPr/>
            <p:nvPr/>
          </p:nvCxnSpPr>
          <p:spPr>
            <a:xfrm>
              <a:off x="0" y="1382181"/>
              <a:ext cx="4419604" cy="1"/>
            </a:xfrm>
            <a:prstGeom prst="straightConnector1">
              <a:avLst/>
            </a:prstGeom>
            <a:noFill/>
            <a:ln w="9525" cap="flat" cmpd="sng">
              <a:solidFill>
                <a:srgbClr val="3F3F3F"/>
              </a:solidFill>
              <a:prstDash val="solid"/>
              <a:miter lim="800000"/>
              <a:headEnd type="none" w="sm" len="sm"/>
              <a:tailEnd type="none" w="sm" len="sm"/>
            </a:ln>
          </p:spPr>
        </p:cxnSp>
      </p:grpSp>
      <p:pic>
        <p:nvPicPr>
          <p:cNvPr id="178" name="Google Shape;178;p6" descr="Google Shape;182;p15"/>
          <p:cNvPicPr preferRelativeResize="0"/>
          <p:nvPr/>
        </p:nvPicPr>
        <p:blipFill rotWithShape="1">
          <a:blip r:embed="rId3">
            <a:alphaModFix/>
          </a:blip>
          <a:srcRect l="22793" r="17959"/>
          <a:stretch/>
        </p:blipFill>
        <p:spPr>
          <a:xfrm>
            <a:off x="6095999" y="0"/>
            <a:ext cx="6096002" cy="6858000"/>
          </a:xfrm>
          <a:prstGeom prst="rect">
            <a:avLst/>
          </a:prstGeom>
          <a:noFill/>
          <a:ln>
            <a:noFill/>
          </a:ln>
        </p:spPr>
      </p:pic>
      <p:sp>
        <p:nvSpPr>
          <p:cNvPr id="21" name="Google Shape;171;p6">
            <a:extLst>
              <a:ext uri="{FF2B5EF4-FFF2-40B4-BE49-F238E27FC236}">
                <a16:creationId xmlns:a16="http://schemas.microsoft.com/office/drawing/2014/main" id="{9CF44FE6-CF99-4CD8-B4AF-EA503AA25CBB}"/>
              </a:ext>
            </a:extLst>
          </p:cNvPr>
          <p:cNvSpPr/>
          <p:nvPr/>
        </p:nvSpPr>
        <p:spPr>
          <a:xfrm>
            <a:off x="862597" y="3535923"/>
            <a:ext cx="527838" cy="527838"/>
          </a:xfrm>
          <a:prstGeom prst="roundRect">
            <a:avLst>
              <a:gd name="adj" fmla="val 50000"/>
            </a:avLst>
          </a:prstGeom>
          <a:solidFill>
            <a:srgbClr val="00B05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176;p6">
            <a:extLst>
              <a:ext uri="{FF2B5EF4-FFF2-40B4-BE49-F238E27FC236}">
                <a16:creationId xmlns:a16="http://schemas.microsoft.com/office/drawing/2014/main" id="{C1DB9201-D4D1-4A8D-80DA-B53535F35CBE}"/>
              </a:ext>
            </a:extLst>
          </p:cNvPr>
          <p:cNvSpPr txBox="1"/>
          <p:nvPr/>
        </p:nvSpPr>
        <p:spPr>
          <a:xfrm>
            <a:off x="939897" y="3712576"/>
            <a:ext cx="373239" cy="184666"/>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FFFFFF"/>
              </a:buClr>
              <a:buSzPts val="1200"/>
              <a:buFont typeface="Arial"/>
              <a:buNone/>
            </a:pPr>
            <a:r>
              <a:rPr lang="en-US" sz="1200" b="0" i="0" u="none" strike="noStrike" cap="none" dirty="0">
                <a:solidFill>
                  <a:srgbClr val="FFFFFF"/>
                </a:solidFill>
                <a:latin typeface="Arial"/>
                <a:ea typeface="Arial"/>
                <a:cs typeface="Arial"/>
                <a:sym typeface="Arial"/>
              </a:rPr>
              <a:t>55%</a:t>
            </a:r>
            <a:endParaRPr dirty="0"/>
          </a:p>
        </p:txBody>
      </p:sp>
      <p:grpSp>
        <p:nvGrpSpPr>
          <p:cNvPr id="3" name="Gruppieren 2">
            <a:extLst>
              <a:ext uri="{FF2B5EF4-FFF2-40B4-BE49-F238E27FC236}">
                <a16:creationId xmlns:a16="http://schemas.microsoft.com/office/drawing/2014/main" id="{DC6FA943-F5AF-4F45-BDAE-EDD518492BEF}"/>
              </a:ext>
            </a:extLst>
          </p:cNvPr>
          <p:cNvGrpSpPr/>
          <p:nvPr/>
        </p:nvGrpSpPr>
        <p:grpSpPr>
          <a:xfrm>
            <a:off x="855052" y="4257842"/>
            <a:ext cx="527838" cy="527838"/>
            <a:chOff x="3590040" y="4275211"/>
            <a:chExt cx="527838" cy="527838"/>
          </a:xfrm>
        </p:grpSpPr>
        <p:sp>
          <p:nvSpPr>
            <p:cNvPr id="22" name="Google Shape;171;p6">
              <a:extLst>
                <a:ext uri="{FF2B5EF4-FFF2-40B4-BE49-F238E27FC236}">
                  <a16:creationId xmlns:a16="http://schemas.microsoft.com/office/drawing/2014/main" id="{64E52780-C390-4954-B639-DB28C9FEB778}"/>
                </a:ext>
              </a:extLst>
            </p:cNvPr>
            <p:cNvSpPr/>
            <p:nvPr/>
          </p:nvSpPr>
          <p:spPr>
            <a:xfrm>
              <a:off x="3590040" y="4275211"/>
              <a:ext cx="527838" cy="527838"/>
            </a:xfrm>
            <a:prstGeom prst="roundRect">
              <a:avLst>
                <a:gd name="adj" fmla="val 50000"/>
              </a:avLst>
            </a:prstGeom>
            <a:solidFill>
              <a:srgbClr val="7030A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176;p6">
              <a:extLst>
                <a:ext uri="{FF2B5EF4-FFF2-40B4-BE49-F238E27FC236}">
                  <a16:creationId xmlns:a16="http://schemas.microsoft.com/office/drawing/2014/main" id="{83F3694D-2AD8-4607-A006-650846775ADE}"/>
                </a:ext>
              </a:extLst>
            </p:cNvPr>
            <p:cNvSpPr txBox="1"/>
            <p:nvPr/>
          </p:nvSpPr>
          <p:spPr>
            <a:xfrm>
              <a:off x="3667340" y="4453450"/>
              <a:ext cx="373239" cy="184666"/>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FFFFFF"/>
                </a:buClr>
                <a:buSzPts val="1200"/>
                <a:buFont typeface="Arial"/>
                <a:buNone/>
              </a:pPr>
              <a:r>
                <a:rPr lang="en-US" sz="1200" b="0" i="0" u="none" strike="noStrike" cap="none" dirty="0">
                  <a:solidFill>
                    <a:srgbClr val="FFFFFF"/>
                  </a:solidFill>
                  <a:latin typeface="Arial"/>
                  <a:ea typeface="Arial"/>
                  <a:cs typeface="Arial"/>
                  <a:sym typeface="Arial"/>
                </a:rPr>
                <a:t>38%</a:t>
              </a:r>
              <a:endParaRPr dirty="0"/>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0872C1-FFC0-4E72-890A-084400C2E6C3}"/>
              </a:ext>
            </a:extLst>
          </p:cNvPr>
          <p:cNvSpPr>
            <a:spLocks noGrp="1"/>
          </p:cNvSpPr>
          <p:nvPr>
            <p:ph type="title"/>
          </p:nvPr>
        </p:nvSpPr>
        <p:spPr>
          <a:xfrm>
            <a:off x="838200" y="1057966"/>
            <a:ext cx="10515600" cy="387800"/>
          </a:xfrm>
        </p:spPr>
        <p:txBody>
          <a:bodyPr>
            <a:noAutofit/>
          </a:bodyPr>
          <a:lstStyle/>
          <a:p>
            <a:r>
              <a:rPr lang="de-DE" sz="2000" dirty="0"/>
              <a:t>Körpersprache</a:t>
            </a:r>
          </a:p>
        </p:txBody>
      </p:sp>
      <p:sp>
        <p:nvSpPr>
          <p:cNvPr id="5" name="Textplatzhalter 4">
            <a:extLst>
              <a:ext uri="{FF2B5EF4-FFF2-40B4-BE49-F238E27FC236}">
                <a16:creationId xmlns:a16="http://schemas.microsoft.com/office/drawing/2014/main" id="{271E41AA-0636-44B5-870B-6486545892E8}"/>
              </a:ext>
            </a:extLst>
          </p:cNvPr>
          <p:cNvSpPr>
            <a:spLocks noGrp="1"/>
          </p:cNvSpPr>
          <p:nvPr>
            <p:ph type="body" idx="1"/>
          </p:nvPr>
        </p:nvSpPr>
        <p:spPr/>
        <p:txBody>
          <a:bodyPr/>
          <a:lstStyle/>
          <a:p>
            <a:r>
              <a:rPr lang="de-DE" b="1" dirty="0"/>
              <a:t>Körperhaltung</a:t>
            </a:r>
            <a:br>
              <a:rPr lang="de-DE" dirty="0"/>
            </a:br>
            <a:br>
              <a:rPr lang="de-DE" dirty="0"/>
            </a:br>
            <a:r>
              <a:rPr lang="de-DE" dirty="0"/>
              <a:t>Sitzen Sie gerade, denn gerade nonverbale Signale stehen für Energie, Begeisterung und Gesundheit. Umgekehrt lässt eine schlechte Körperhaltung die Menschen uninteressiert, unsicher oder träge erscheinen.</a:t>
            </a:r>
          </a:p>
          <a:p>
            <a:endParaRPr lang="de-DE" dirty="0"/>
          </a:p>
          <a:p>
            <a:r>
              <a:rPr lang="de-DE" b="1" dirty="0"/>
              <a:t>Mimik</a:t>
            </a:r>
            <a:br>
              <a:rPr lang="de-DE" dirty="0"/>
            </a:br>
            <a:br>
              <a:rPr lang="de-DE" dirty="0"/>
            </a:br>
            <a:r>
              <a:rPr lang="de-DE" dirty="0"/>
              <a:t>Ein natürliches Lächeln führt zu positiven Gefühlen und dem Aufbau einer vertrauensvollen Beziehung. </a:t>
            </a:r>
          </a:p>
          <a:p>
            <a:endParaRPr lang="de-DE" dirty="0"/>
          </a:p>
          <a:p>
            <a:r>
              <a:rPr lang="de-DE" b="1" dirty="0"/>
              <a:t>Gestik</a:t>
            </a:r>
            <a:br>
              <a:rPr lang="de-DE" dirty="0"/>
            </a:br>
            <a:br>
              <a:rPr lang="de-DE" dirty="0"/>
            </a:br>
            <a:r>
              <a:rPr lang="de-DE" dirty="0"/>
              <a:t>Die Hände verwenden um erfolgreich den Ausdruck von Selbstvertrauen und die leidenschaftliche Begeisterung für das Thema zu vermitteln.</a:t>
            </a:r>
          </a:p>
          <a:p>
            <a:endParaRPr lang="de-DE" dirty="0"/>
          </a:p>
        </p:txBody>
      </p:sp>
    </p:spTree>
    <p:extLst>
      <p:ext uri="{BB962C8B-B14F-4D97-AF65-F5344CB8AC3E}">
        <p14:creationId xmlns:p14="http://schemas.microsoft.com/office/powerpoint/2010/main" val="18490546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0872C1-FFC0-4E72-890A-084400C2E6C3}"/>
              </a:ext>
            </a:extLst>
          </p:cNvPr>
          <p:cNvSpPr>
            <a:spLocks noGrp="1"/>
          </p:cNvSpPr>
          <p:nvPr>
            <p:ph type="title"/>
          </p:nvPr>
        </p:nvSpPr>
        <p:spPr>
          <a:xfrm>
            <a:off x="838200" y="1057966"/>
            <a:ext cx="10515600" cy="387800"/>
          </a:xfrm>
        </p:spPr>
        <p:txBody>
          <a:bodyPr>
            <a:noAutofit/>
          </a:bodyPr>
          <a:lstStyle/>
          <a:p>
            <a:r>
              <a:rPr lang="de-DE" sz="2000" dirty="0"/>
              <a:t>Die Raum Eigenschaften in Bezug auf die Beleuchtung und </a:t>
            </a:r>
            <a:r>
              <a:rPr lang="de-DE" sz="2000" dirty="0" err="1"/>
              <a:t>Akkustik</a:t>
            </a:r>
            <a:endParaRPr lang="de-DE" sz="2000" dirty="0"/>
          </a:p>
        </p:txBody>
      </p:sp>
      <p:sp>
        <p:nvSpPr>
          <p:cNvPr id="5" name="Textplatzhalter 4">
            <a:extLst>
              <a:ext uri="{FF2B5EF4-FFF2-40B4-BE49-F238E27FC236}">
                <a16:creationId xmlns:a16="http://schemas.microsoft.com/office/drawing/2014/main" id="{271E41AA-0636-44B5-870B-6486545892E8}"/>
              </a:ext>
            </a:extLst>
          </p:cNvPr>
          <p:cNvSpPr>
            <a:spLocks noGrp="1"/>
          </p:cNvSpPr>
          <p:nvPr>
            <p:ph type="body" idx="1"/>
          </p:nvPr>
        </p:nvSpPr>
        <p:spPr/>
        <p:txBody>
          <a:bodyPr/>
          <a:lstStyle/>
          <a:p>
            <a:pPr marL="342900">
              <a:buFont typeface="Arial" panose="020B0604020202020204" pitchFamily="34" charset="0"/>
              <a:buChar char="•"/>
            </a:pPr>
            <a:r>
              <a:rPr lang="de-DE" dirty="0"/>
              <a:t>Ausleuchtung der Personen, möglichst nicht seitlich </a:t>
            </a:r>
          </a:p>
          <a:p>
            <a:pPr marL="342900">
              <a:buFont typeface="Arial" panose="020B0604020202020204" pitchFamily="34" charset="0"/>
              <a:buChar char="•"/>
            </a:pPr>
            <a:r>
              <a:rPr lang="de-DE" dirty="0"/>
              <a:t>optimale Kamera Einstellungen durch Weißabgleich, etc.</a:t>
            </a:r>
          </a:p>
          <a:p>
            <a:pPr marL="342900">
              <a:buFont typeface="Arial" panose="020B0604020202020204" pitchFamily="34" charset="0"/>
              <a:buChar char="•"/>
            </a:pPr>
            <a:r>
              <a:rPr lang="de-DE" dirty="0"/>
              <a:t>Videokamera möglichst auf der Augenhöhe positionieren</a:t>
            </a:r>
          </a:p>
          <a:p>
            <a:pPr marL="342900">
              <a:buFont typeface="Arial" panose="020B0604020202020204" pitchFamily="34" charset="0"/>
              <a:buChar char="•"/>
            </a:pPr>
            <a:r>
              <a:rPr lang="de-DE" dirty="0"/>
              <a:t>Konferenzraum Freisprechsystem angepasst an den Raum und Anzahl der Teilnehmer</a:t>
            </a:r>
          </a:p>
          <a:p>
            <a:pPr marL="342900">
              <a:buFont typeface="Arial" panose="020B0604020202020204" pitchFamily="34" charset="0"/>
              <a:buChar char="•"/>
            </a:pPr>
            <a:endParaRPr lang="de-DE" dirty="0"/>
          </a:p>
        </p:txBody>
      </p:sp>
      <p:pic>
        <p:nvPicPr>
          <p:cNvPr id="3" name="Grafik 2">
            <a:extLst>
              <a:ext uri="{FF2B5EF4-FFF2-40B4-BE49-F238E27FC236}">
                <a16:creationId xmlns:a16="http://schemas.microsoft.com/office/drawing/2014/main" id="{0D95E8FC-8454-4CC4-BB16-DC6779D6AF20}"/>
              </a:ext>
            </a:extLst>
          </p:cNvPr>
          <p:cNvPicPr>
            <a:picLocks noChangeAspect="1"/>
          </p:cNvPicPr>
          <p:nvPr/>
        </p:nvPicPr>
        <p:blipFill>
          <a:blip r:embed="rId2"/>
          <a:stretch>
            <a:fillRect/>
          </a:stretch>
        </p:blipFill>
        <p:spPr>
          <a:xfrm>
            <a:off x="1192543" y="3533782"/>
            <a:ext cx="2799165" cy="2266252"/>
          </a:xfrm>
          <a:prstGeom prst="rect">
            <a:avLst/>
          </a:prstGeom>
        </p:spPr>
      </p:pic>
      <p:pic>
        <p:nvPicPr>
          <p:cNvPr id="8" name="Grafik 7">
            <a:extLst>
              <a:ext uri="{FF2B5EF4-FFF2-40B4-BE49-F238E27FC236}">
                <a16:creationId xmlns:a16="http://schemas.microsoft.com/office/drawing/2014/main" id="{67CEECA6-5C10-4582-BF57-1340C0ABFB90}"/>
              </a:ext>
            </a:extLst>
          </p:cNvPr>
          <p:cNvPicPr>
            <a:picLocks noChangeAspect="1"/>
          </p:cNvPicPr>
          <p:nvPr/>
        </p:nvPicPr>
        <p:blipFill>
          <a:blip r:embed="rId3"/>
          <a:stretch>
            <a:fillRect/>
          </a:stretch>
        </p:blipFill>
        <p:spPr>
          <a:xfrm>
            <a:off x="4510454" y="3533782"/>
            <a:ext cx="2799164" cy="2266252"/>
          </a:xfrm>
          <a:prstGeom prst="rect">
            <a:avLst/>
          </a:prstGeom>
        </p:spPr>
      </p:pic>
      <p:pic>
        <p:nvPicPr>
          <p:cNvPr id="9" name="Grafik 8">
            <a:extLst>
              <a:ext uri="{FF2B5EF4-FFF2-40B4-BE49-F238E27FC236}">
                <a16:creationId xmlns:a16="http://schemas.microsoft.com/office/drawing/2014/main" id="{062F2C63-593A-4A0D-8687-8313249A6971}"/>
              </a:ext>
            </a:extLst>
          </p:cNvPr>
          <p:cNvPicPr>
            <a:picLocks noChangeAspect="1"/>
          </p:cNvPicPr>
          <p:nvPr/>
        </p:nvPicPr>
        <p:blipFill>
          <a:blip r:embed="rId4"/>
          <a:stretch>
            <a:fillRect/>
          </a:stretch>
        </p:blipFill>
        <p:spPr>
          <a:xfrm>
            <a:off x="7183224" y="3533782"/>
            <a:ext cx="2799164" cy="2266252"/>
          </a:xfrm>
          <a:prstGeom prst="rect">
            <a:avLst/>
          </a:prstGeom>
        </p:spPr>
      </p:pic>
    </p:spTree>
    <p:extLst>
      <p:ext uri="{BB962C8B-B14F-4D97-AF65-F5344CB8AC3E}">
        <p14:creationId xmlns:p14="http://schemas.microsoft.com/office/powerpoint/2010/main" val="41776557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4"/>
          <p:cNvSpPr txBox="1"/>
          <p:nvPr/>
        </p:nvSpPr>
        <p:spPr>
          <a:xfrm>
            <a:off x="838200" y="6471139"/>
            <a:ext cx="4114800" cy="13554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888888"/>
              </a:buClr>
              <a:buSzPts val="1000"/>
              <a:buFont typeface="Arial"/>
              <a:buNone/>
            </a:pPr>
            <a:r>
              <a:rPr lang="en-US" sz="1000" b="0" i="0" u="none" strike="noStrike" cap="none">
                <a:solidFill>
                  <a:srgbClr val="888888"/>
                </a:solidFill>
                <a:latin typeface="Arial"/>
                <a:ea typeface="Arial"/>
                <a:cs typeface="Arial"/>
                <a:sym typeface="Arial"/>
              </a:rPr>
              <a:t>www.wildix.com</a:t>
            </a:r>
            <a:endParaRPr/>
          </a:p>
        </p:txBody>
      </p:sp>
      <p:sp>
        <p:nvSpPr>
          <p:cNvPr id="118" name="Google Shape;118;p4"/>
          <p:cNvSpPr txBox="1">
            <a:spLocks noGrp="1"/>
          </p:cNvSpPr>
          <p:nvPr>
            <p:ph type="title"/>
          </p:nvPr>
        </p:nvSpPr>
        <p:spPr>
          <a:xfrm>
            <a:off x="838200" y="1034444"/>
            <a:ext cx="10515600" cy="387800"/>
          </a:xfrm>
          <a:prstGeom prst="rect">
            <a:avLst/>
          </a:prstGeom>
          <a:noFill/>
          <a:ln>
            <a:noFill/>
          </a:ln>
        </p:spPr>
        <p:txBody>
          <a:bodyPr spcFirstLastPara="1" wrap="square" lIns="0" tIns="0" rIns="0" bIns="0" anchor="t" anchorCtr="0">
            <a:normAutofit/>
          </a:bodyPr>
          <a:lstStyle/>
          <a:p>
            <a:pPr marL="0" marR="0" lvl="0" indent="0" algn="l" rtl="0">
              <a:lnSpc>
                <a:spcPct val="90000"/>
              </a:lnSpc>
              <a:spcBef>
                <a:spcPts val="0"/>
              </a:spcBef>
              <a:spcAft>
                <a:spcPts val="0"/>
              </a:spcAft>
              <a:buClr>
                <a:srgbClr val="FFFFFF"/>
              </a:buClr>
              <a:buSzPts val="2688"/>
              <a:buFont typeface="Arial"/>
              <a:buNone/>
            </a:pPr>
            <a:r>
              <a:rPr lang="en-US" sz="2688" dirty="0"/>
              <a:t>Die </a:t>
            </a:r>
            <a:r>
              <a:rPr lang="en-US" sz="2688" dirty="0" err="1"/>
              <a:t>häufigsten</a:t>
            </a:r>
            <a:r>
              <a:rPr lang="en-US" sz="2688" dirty="0"/>
              <a:t> </a:t>
            </a:r>
            <a:r>
              <a:rPr lang="en-US" sz="2688" dirty="0" err="1"/>
              <a:t>technischen</a:t>
            </a:r>
            <a:r>
              <a:rPr lang="en-US" sz="2688" dirty="0"/>
              <a:t> </a:t>
            </a:r>
            <a:r>
              <a:rPr lang="en-US" sz="2688" dirty="0" err="1"/>
              <a:t>Probleme</a:t>
            </a:r>
            <a:endParaRPr dirty="0"/>
          </a:p>
        </p:txBody>
      </p:sp>
      <p:sp>
        <p:nvSpPr>
          <p:cNvPr id="119" name="Google Shape;119;p4"/>
          <p:cNvSpPr txBox="1">
            <a:spLocks noGrp="1"/>
          </p:cNvSpPr>
          <p:nvPr>
            <p:ph type="sldNum" idx="12"/>
          </p:nvPr>
        </p:nvSpPr>
        <p:spPr>
          <a:xfrm>
            <a:off x="8128857" y="7166649"/>
            <a:ext cx="180575" cy="127001"/>
          </a:xfrm>
          <a:prstGeom prst="rect">
            <a:avLst/>
          </a:prstGeom>
          <a:solidFill>
            <a:srgbClr val="262626"/>
          </a:solidFill>
          <a:ln>
            <a:noFill/>
          </a:ln>
        </p:spPr>
        <p:txBody>
          <a:bodyPr spcFirstLastPara="1" wrap="square" lIns="0" tIns="0" rIns="0" bIns="0" anchor="ctr" anchorCtr="0">
            <a:spAutoFit/>
          </a:bodyPr>
          <a:lstStyle/>
          <a:p>
            <a:pPr marL="0" lvl="0" indent="0" algn="ctr" rtl="0">
              <a:lnSpc>
                <a:spcPct val="100000"/>
              </a:lnSpc>
              <a:spcBef>
                <a:spcPts val="0"/>
              </a:spcBef>
              <a:spcAft>
                <a:spcPts val="0"/>
              </a:spcAft>
              <a:buClr>
                <a:srgbClr val="FFFFFF"/>
              </a:buClr>
              <a:buSzPts val="800"/>
              <a:buFont typeface="Arial"/>
              <a:buNone/>
            </a:pPr>
            <a:fld id="{00000000-1234-1234-1234-123412341234}" type="slidenum">
              <a:rPr lang="en-US" sz="800">
                <a:solidFill>
                  <a:srgbClr val="FFFFFF"/>
                </a:solidFill>
              </a:rPr>
              <a:t>9</a:t>
            </a:fld>
            <a:endParaRPr/>
          </a:p>
        </p:txBody>
      </p:sp>
      <p:grpSp>
        <p:nvGrpSpPr>
          <p:cNvPr id="121" name="Google Shape;121;p4"/>
          <p:cNvGrpSpPr/>
          <p:nvPr/>
        </p:nvGrpSpPr>
        <p:grpSpPr>
          <a:xfrm>
            <a:off x="838200" y="2387837"/>
            <a:ext cx="527839" cy="527838"/>
            <a:chOff x="0" y="0"/>
            <a:chExt cx="527838" cy="527836"/>
          </a:xfrm>
        </p:grpSpPr>
        <p:sp>
          <p:nvSpPr>
            <p:cNvPr id="122" name="Google Shape;122;p4"/>
            <p:cNvSpPr/>
            <p:nvPr/>
          </p:nvSpPr>
          <p:spPr>
            <a:xfrm>
              <a:off x="0" y="0"/>
              <a:ext cx="527838" cy="527836"/>
            </a:xfrm>
            <a:prstGeom prst="roundRect">
              <a:avLst>
                <a:gd name="adj" fmla="val 50000"/>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800"/>
                <a:buFont typeface="Arial"/>
                <a:buNone/>
              </a:pPr>
              <a:endParaRPr sz="2800" b="0" i="0" u="none" strike="noStrike" cap="none">
                <a:solidFill>
                  <a:srgbClr val="FFFFFF"/>
                </a:solidFill>
                <a:latin typeface="Arial"/>
                <a:ea typeface="Arial"/>
                <a:cs typeface="Arial"/>
                <a:sym typeface="Arial"/>
              </a:endParaRPr>
            </a:p>
          </p:txBody>
        </p:sp>
        <p:grpSp>
          <p:nvGrpSpPr>
            <p:cNvPr id="123" name="Google Shape;123;p4"/>
            <p:cNvGrpSpPr/>
            <p:nvPr/>
          </p:nvGrpSpPr>
          <p:grpSpPr>
            <a:xfrm>
              <a:off x="148480" y="186008"/>
              <a:ext cx="245653" cy="155818"/>
              <a:chOff x="-1" y="0"/>
              <a:chExt cx="245651" cy="155817"/>
            </a:xfrm>
          </p:grpSpPr>
          <p:sp>
            <p:nvSpPr>
              <p:cNvPr id="124" name="Google Shape;124;p4"/>
              <p:cNvSpPr/>
              <p:nvPr/>
            </p:nvSpPr>
            <p:spPr>
              <a:xfrm>
                <a:off x="-1" y="0"/>
                <a:ext cx="245651" cy="155817"/>
              </a:xfrm>
              <a:custGeom>
                <a:avLst/>
                <a:gdLst/>
                <a:ahLst/>
                <a:cxnLst/>
                <a:rect l="l" t="t" r="r" b="b"/>
                <a:pathLst>
                  <a:path w="21600" h="21600" extrusionOk="0">
                    <a:moveTo>
                      <a:pt x="21600" y="10530"/>
                    </a:moveTo>
                    <a:cubicBezTo>
                      <a:pt x="21600" y="10530"/>
                      <a:pt x="21600" y="10530"/>
                      <a:pt x="21600" y="10530"/>
                    </a:cubicBezTo>
                    <a:cubicBezTo>
                      <a:pt x="21600" y="10530"/>
                      <a:pt x="21600" y="10260"/>
                      <a:pt x="21431" y="10260"/>
                    </a:cubicBezTo>
                    <a:cubicBezTo>
                      <a:pt x="21431" y="10260"/>
                      <a:pt x="21431" y="10260"/>
                      <a:pt x="21431" y="10260"/>
                    </a:cubicBezTo>
                    <a:cubicBezTo>
                      <a:pt x="19575" y="4320"/>
                      <a:pt x="15356" y="0"/>
                      <a:pt x="10800" y="0"/>
                    </a:cubicBezTo>
                    <a:cubicBezTo>
                      <a:pt x="6244" y="0"/>
                      <a:pt x="2025" y="4320"/>
                      <a:pt x="0" y="10260"/>
                    </a:cubicBezTo>
                    <a:cubicBezTo>
                      <a:pt x="0" y="10260"/>
                      <a:pt x="0" y="10260"/>
                      <a:pt x="0" y="10260"/>
                    </a:cubicBezTo>
                    <a:cubicBezTo>
                      <a:pt x="0" y="10260"/>
                      <a:pt x="0" y="10260"/>
                      <a:pt x="0" y="10530"/>
                    </a:cubicBezTo>
                    <a:cubicBezTo>
                      <a:pt x="0" y="10530"/>
                      <a:pt x="0" y="10530"/>
                      <a:pt x="0" y="10530"/>
                    </a:cubicBezTo>
                    <a:cubicBezTo>
                      <a:pt x="0" y="10530"/>
                      <a:pt x="0" y="10800"/>
                      <a:pt x="0" y="10800"/>
                    </a:cubicBezTo>
                    <a:cubicBezTo>
                      <a:pt x="0" y="10800"/>
                      <a:pt x="0" y="11070"/>
                      <a:pt x="0" y="11070"/>
                    </a:cubicBezTo>
                    <a:cubicBezTo>
                      <a:pt x="0" y="11070"/>
                      <a:pt x="0" y="11070"/>
                      <a:pt x="0" y="11070"/>
                    </a:cubicBezTo>
                    <a:cubicBezTo>
                      <a:pt x="0" y="11070"/>
                      <a:pt x="0" y="11070"/>
                      <a:pt x="0" y="11340"/>
                    </a:cubicBezTo>
                    <a:cubicBezTo>
                      <a:pt x="0" y="11340"/>
                      <a:pt x="0" y="11340"/>
                      <a:pt x="0" y="11340"/>
                    </a:cubicBezTo>
                    <a:cubicBezTo>
                      <a:pt x="2025" y="17280"/>
                      <a:pt x="6244" y="21600"/>
                      <a:pt x="10800" y="21600"/>
                    </a:cubicBezTo>
                    <a:cubicBezTo>
                      <a:pt x="15356" y="21600"/>
                      <a:pt x="19575" y="17280"/>
                      <a:pt x="21431" y="11340"/>
                    </a:cubicBezTo>
                    <a:cubicBezTo>
                      <a:pt x="21431" y="11340"/>
                      <a:pt x="21431" y="11340"/>
                      <a:pt x="21431" y="11340"/>
                    </a:cubicBezTo>
                    <a:cubicBezTo>
                      <a:pt x="21600" y="11070"/>
                      <a:pt x="21600" y="11070"/>
                      <a:pt x="21600" y="11070"/>
                    </a:cubicBezTo>
                    <a:cubicBezTo>
                      <a:pt x="21600" y="11070"/>
                      <a:pt x="21600" y="11070"/>
                      <a:pt x="21600" y="11070"/>
                    </a:cubicBezTo>
                    <a:cubicBezTo>
                      <a:pt x="21600" y="11070"/>
                      <a:pt x="21600" y="10800"/>
                      <a:pt x="21600" y="10800"/>
                    </a:cubicBezTo>
                    <a:cubicBezTo>
                      <a:pt x="21600" y="10800"/>
                      <a:pt x="21600" y="10530"/>
                      <a:pt x="21600" y="10530"/>
                    </a:cubicBezTo>
                    <a:close/>
                    <a:moveTo>
                      <a:pt x="10800" y="19440"/>
                    </a:moveTo>
                    <a:cubicBezTo>
                      <a:pt x="6919" y="19440"/>
                      <a:pt x="3206" y="15930"/>
                      <a:pt x="1519" y="10800"/>
                    </a:cubicBezTo>
                    <a:cubicBezTo>
                      <a:pt x="3375" y="5670"/>
                      <a:pt x="6919" y="2160"/>
                      <a:pt x="10800" y="2160"/>
                    </a:cubicBezTo>
                    <a:cubicBezTo>
                      <a:pt x="14513" y="2160"/>
                      <a:pt x="18225" y="5670"/>
                      <a:pt x="20081" y="10800"/>
                    </a:cubicBezTo>
                    <a:cubicBezTo>
                      <a:pt x="18225" y="15930"/>
                      <a:pt x="14513" y="19440"/>
                      <a:pt x="10800" y="19440"/>
                    </a:cubicBez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
            <p:nvSpPr>
              <p:cNvPr id="125" name="Google Shape;125;p4"/>
              <p:cNvSpPr/>
              <p:nvPr/>
            </p:nvSpPr>
            <p:spPr>
              <a:xfrm>
                <a:off x="92217" y="46904"/>
                <a:ext cx="34186" cy="34980"/>
              </a:xfrm>
              <a:custGeom>
                <a:avLst/>
                <a:gdLst/>
                <a:ahLst/>
                <a:cxnLst/>
                <a:rect l="l" t="t" r="r" b="b"/>
                <a:pathLst>
                  <a:path w="21600" h="21600" extrusionOk="0">
                    <a:moveTo>
                      <a:pt x="19200" y="0"/>
                    </a:moveTo>
                    <a:cubicBezTo>
                      <a:pt x="19200" y="0"/>
                      <a:pt x="19200" y="0"/>
                      <a:pt x="19200" y="0"/>
                    </a:cubicBezTo>
                    <a:cubicBezTo>
                      <a:pt x="8400" y="0"/>
                      <a:pt x="0" y="8400"/>
                      <a:pt x="0" y="19200"/>
                    </a:cubicBezTo>
                    <a:cubicBezTo>
                      <a:pt x="0" y="20400"/>
                      <a:pt x="1200" y="21600"/>
                      <a:pt x="2400" y="21600"/>
                    </a:cubicBezTo>
                    <a:cubicBezTo>
                      <a:pt x="3600" y="21600"/>
                      <a:pt x="4800" y="20400"/>
                      <a:pt x="4800" y="19200"/>
                    </a:cubicBezTo>
                    <a:cubicBezTo>
                      <a:pt x="4800" y="10800"/>
                      <a:pt x="10800" y="4800"/>
                      <a:pt x="19200" y="4800"/>
                    </a:cubicBezTo>
                    <a:cubicBezTo>
                      <a:pt x="19200" y="4800"/>
                      <a:pt x="19200" y="4800"/>
                      <a:pt x="19200" y="4800"/>
                    </a:cubicBezTo>
                    <a:cubicBezTo>
                      <a:pt x="20400" y="4800"/>
                      <a:pt x="21600" y="3600"/>
                      <a:pt x="21600" y="2400"/>
                    </a:cubicBezTo>
                    <a:cubicBezTo>
                      <a:pt x="21600" y="1200"/>
                      <a:pt x="20400" y="0"/>
                      <a:pt x="19200" y="0"/>
                    </a:cubicBez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
            <p:nvSpPr>
              <p:cNvPr id="126" name="Google Shape;126;p4"/>
              <p:cNvSpPr/>
              <p:nvPr/>
            </p:nvSpPr>
            <p:spPr>
              <a:xfrm>
                <a:off x="69163" y="23054"/>
                <a:ext cx="107324" cy="109708"/>
              </a:xfrm>
              <a:custGeom>
                <a:avLst/>
                <a:gdLst/>
                <a:ahLst/>
                <a:cxnLst/>
                <a:rect l="l" t="t" r="r" b="b"/>
                <a:pathLst>
                  <a:path w="21600" h="21600" extrusionOk="0">
                    <a:moveTo>
                      <a:pt x="10800" y="0"/>
                    </a:moveTo>
                    <a:cubicBezTo>
                      <a:pt x="4629" y="0"/>
                      <a:pt x="0" y="5014"/>
                      <a:pt x="0" y="10800"/>
                    </a:cubicBezTo>
                    <a:cubicBezTo>
                      <a:pt x="0" y="16586"/>
                      <a:pt x="4629" y="21600"/>
                      <a:pt x="10800" y="21600"/>
                    </a:cubicBezTo>
                    <a:cubicBezTo>
                      <a:pt x="16586" y="21600"/>
                      <a:pt x="21600" y="16586"/>
                      <a:pt x="21600" y="10800"/>
                    </a:cubicBezTo>
                    <a:cubicBezTo>
                      <a:pt x="21600" y="5014"/>
                      <a:pt x="16586" y="0"/>
                      <a:pt x="10800" y="0"/>
                    </a:cubicBezTo>
                    <a:close/>
                    <a:moveTo>
                      <a:pt x="10800" y="20057"/>
                    </a:moveTo>
                    <a:cubicBezTo>
                      <a:pt x="5786" y="20057"/>
                      <a:pt x="1543" y="15814"/>
                      <a:pt x="1543" y="10800"/>
                    </a:cubicBezTo>
                    <a:cubicBezTo>
                      <a:pt x="1543" y="5786"/>
                      <a:pt x="5786" y="1543"/>
                      <a:pt x="10800" y="1543"/>
                    </a:cubicBezTo>
                    <a:cubicBezTo>
                      <a:pt x="15814" y="1543"/>
                      <a:pt x="20057" y="5786"/>
                      <a:pt x="20057" y="10800"/>
                    </a:cubicBezTo>
                    <a:cubicBezTo>
                      <a:pt x="20057" y="15814"/>
                      <a:pt x="15814" y="20057"/>
                      <a:pt x="10800" y="20057"/>
                    </a:cubicBez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grpSp>
      </p:grpSp>
      <p:sp>
        <p:nvSpPr>
          <p:cNvPr id="127" name="Google Shape;127;p4"/>
          <p:cNvSpPr txBox="1"/>
          <p:nvPr/>
        </p:nvSpPr>
        <p:spPr>
          <a:xfrm>
            <a:off x="1543021" y="2538188"/>
            <a:ext cx="3619500" cy="21544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FFFFF"/>
              </a:buClr>
              <a:buSzPts val="1600"/>
              <a:buFont typeface="Arial"/>
              <a:buNone/>
            </a:pPr>
            <a:r>
              <a:rPr lang="de-DE" b="1" i="0" u="none" strike="noStrike" cap="none" dirty="0">
                <a:solidFill>
                  <a:srgbClr val="FFFFFF"/>
                </a:solidFill>
                <a:latin typeface="Arial"/>
                <a:ea typeface="Arial"/>
                <a:cs typeface="Arial"/>
                <a:sym typeface="Arial"/>
              </a:rPr>
              <a:t>Schlechte Ton- und Bildqualität</a:t>
            </a:r>
            <a:endParaRPr sz="1200" dirty="0"/>
          </a:p>
        </p:txBody>
      </p:sp>
      <p:grpSp>
        <p:nvGrpSpPr>
          <p:cNvPr id="128" name="Google Shape;128;p4"/>
          <p:cNvGrpSpPr/>
          <p:nvPr/>
        </p:nvGrpSpPr>
        <p:grpSpPr>
          <a:xfrm>
            <a:off x="6069950" y="3838865"/>
            <a:ext cx="527839" cy="527838"/>
            <a:chOff x="0" y="0"/>
            <a:chExt cx="527838" cy="527836"/>
          </a:xfrm>
        </p:grpSpPr>
        <p:sp>
          <p:nvSpPr>
            <p:cNvPr id="129" name="Google Shape;129;p4"/>
            <p:cNvSpPr/>
            <p:nvPr/>
          </p:nvSpPr>
          <p:spPr>
            <a:xfrm>
              <a:off x="0" y="0"/>
              <a:ext cx="527838" cy="527836"/>
            </a:xfrm>
            <a:prstGeom prst="roundRect">
              <a:avLst>
                <a:gd name="adj" fmla="val 50000"/>
              </a:avLst>
            </a:prstGeom>
            <a:solidFill>
              <a:schemeClr val="accent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800"/>
                <a:buFont typeface="Arial"/>
                <a:buNone/>
              </a:pPr>
              <a:endParaRPr sz="2800" b="0" i="0" u="none" strike="noStrike" cap="none">
                <a:solidFill>
                  <a:srgbClr val="FFFFFF"/>
                </a:solidFill>
                <a:latin typeface="Arial"/>
                <a:ea typeface="Arial"/>
                <a:cs typeface="Arial"/>
                <a:sym typeface="Arial"/>
              </a:endParaRPr>
            </a:p>
          </p:txBody>
        </p:sp>
        <p:grpSp>
          <p:nvGrpSpPr>
            <p:cNvPr id="130" name="Google Shape;130;p4"/>
            <p:cNvGrpSpPr/>
            <p:nvPr/>
          </p:nvGrpSpPr>
          <p:grpSpPr>
            <a:xfrm>
              <a:off x="157188" y="148814"/>
              <a:ext cx="228567" cy="228566"/>
              <a:chOff x="-1" y="-1"/>
              <a:chExt cx="228565" cy="228565"/>
            </a:xfrm>
          </p:grpSpPr>
          <p:sp>
            <p:nvSpPr>
              <p:cNvPr id="131" name="Google Shape;131;p4"/>
              <p:cNvSpPr/>
              <p:nvPr/>
            </p:nvSpPr>
            <p:spPr>
              <a:xfrm>
                <a:off x="-1" y="-1"/>
                <a:ext cx="228565" cy="228565"/>
              </a:xfrm>
              <a:custGeom>
                <a:avLst/>
                <a:gdLst/>
                <a:ahLst/>
                <a:cxnLst/>
                <a:rect l="l" t="t" r="r" b="b"/>
                <a:pathLst>
                  <a:path w="21600" h="21600" extrusionOk="0">
                    <a:moveTo>
                      <a:pt x="20587" y="8606"/>
                    </a:moveTo>
                    <a:cubicBezTo>
                      <a:pt x="18394" y="8100"/>
                      <a:pt x="18394" y="8100"/>
                      <a:pt x="18394" y="8100"/>
                    </a:cubicBezTo>
                    <a:cubicBezTo>
                      <a:pt x="18394" y="7762"/>
                      <a:pt x="18225" y="7594"/>
                      <a:pt x="18056" y="7256"/>
                    </a:cubicBezTo>
                    <a:cubicBezTo>
                      <a:pt x="19237" y="5569"/>
                      <a:pt x="19237" y="5569"/>
                      <a:pt x="19237" y="5569"/>
                    </a:cubicBezTo>
                    <a:cubicBezTo>
                      <a:pt x="19575" y="5062"/>
                      <a:pt x="19575" y="4219"/>
                      <a:pt x="19069" y="3881"/>
                    </a:cubicBezTo>
                    <a:cubicBezTo>
                      <a:pt x="17719" y="2531"/>
                      <a:pt x="17719" y="2531"/>
                      <a:pt x="17719" y="2531"/>
                    </a:cubicBezTo>
                    <a:cubicBezTo>
                      <a:pt x="17550" y="2194"/>
                      <a:pt x="17213" y="2194"/>
                      <a:pt x="16875" y="2194"/>
                    </a:cubicBezTo>
                    <a:cubicBezTo>
                      <a:pt x="16538" y="2194"/>
                      <a:pt x="16369" y="2194"/>
                      <a:pt x="16031" y="2362"/>
                    </a:cubicBezTo>
                    <a:cubicBezTo>
                      <a:pt x="14344" y="3544"/>
                      <a:pt x="14344" y="3544"/>
                      <a:pt x="14344" y="3544"/>
                    </a:cubicBezTo>
                    <a:cubicBezTo>
                      <a:pt x="14006" y="3375"/>
                      <a:pt x="13838" y="3206"/>
                      <a:pt x="13500" y="3206"/>
                    </a:cubicBezTo>
                    <a:cubicBezTo>
                      <a:pt x="12994" y="1012"/>
                      <a:pt x="12994" y="1012"/>
                      <a:pt x="12994" y="1012"/>
                    </a:cubicBezTo>
                    <a:cubicBezTo>
                      <a:pt x="12994" y="506"/>
                      <a:pt x="12319" y="0"/>
                      <a:pt x="11644" y="0"/>
                    </a:cubicBezTo>
                    <a:cubicBezTo>
                      <a:pt x="9956" y="0"/>
                      <a:pt x="9956" y="0"/>
                      <a:pt x="9956" y="0"/>
                    </a:cubicBezTo>
                    <a:cubicBezTo>
                      <a:pt x="9281" y="0"/>
                      <a:pt x="8606" y="506"/>
                      <a:pt x="8606" y="1012"/>
                    </a:cubicBezTo>
                    <a:cubicBezTo>
                      <a:pt x="8100" y="3206"/>
                      <a:pt x="8100" y="3206"/>
                      <a:pt x="8100" y="3206"/>
                    </a:cubicBezTo>
                    <a:cubicBezTo>
                      <a:pt x="7762" y="3206"/>
                      <a:pt x="7594" y="3375"/>
                      <a:pt x="7256" y="3544"/>
                    </a:cubicBezTo>
                    <a:cubicBezTo>
                      <a:pt x="5569" y="2362"/>
                      <a:pt x="5569" y="2362"/>
                      <a:pt x="5569" y="2362"/>
                    </a:cubicBezTo>
                    <a:cubicBezTo>
                      <a:pt x="5231" y="2194"/>
                      <a:pt x="5062" y="2194"/>
                      <a:pt x="4725" y="2194"/>
                    </a:cubicBezTo>
                    <a:cubicBezTo>
                      <a:pt x="4387" y="2194"/>
                      <a:pt x="4050" y="2194"/>
                      <a:pt x="3881" y="2531"/>
                    </a:cubicBezTo>
                    <a:cubicBezTo>
                      <a:pt x="2531" y="3881"/>
                      <a:pt x="2531" y="3881"/>
                      <a:pt x="2531" y="3881"/>
                    </a:cubicBezTo>
                    <a:cubicBezTo>
                      <a:pt x="2025" y="4219"/>
                      <a:pt x="2025" y="5062"/>
                      <a:pt x="2362" y="5569"/>
                    </a:cubicBezTo>
                    <a:cubicBezTo>
                      <a:pt x="3544" y="7256"/>
                      <a:pt x="3544" y="7256"/>
                      <a:pt x="3544" y="7256"/>
                    </a:cubicBezTo>
                    <a:cubicBezTo>
                      <a:pt x="3375" y="7594"/>
                      <a:pt x="3206" y="7762"/>
                      <a:pt x="3206" y="8100"/>
                    </a:cubicBezTo>
                    <a:cubicBezTo>
                      <a:pt x="1012" y="8606"/>
                      <a:pt x="1012" y="8606"/>
                      <a:pt x="1012" y="8606"/>
                    </a:cubicBezTo>
                    <a:cubicBezTo>
                      <a:pt x="506" y="8606"/>
                      <a:pt x="0" y="9281"/>
                      <a:pt x="0" y="9956"/>
                    </a:cubicBezTo>
                    <a:cubicBezTo>
                      <a:pt x="0" y="11644"/>
                      <a:pt x="0" y="11644"/>
                      <a:pt x="0" y="11644"/>
                    </a:cubicBezTo>
                    <a:cubicBezTo>
                      <a:pt x="0" y="12319"/>
                      <a:pt x="506" y="12994"/>
                      <a:pt x="1012" y="12994"/>
                    </a:cubicBezTo>
                    <a:cubicBezTo>
                      <a:pt x="3206" y="13500"/>
                      <a:pt x="3206" y="13500"/>
                      <a:pt x="3206" y="13500"/>
                    </a:cubicBezTo>
                    <a:cubicBezTo>
                      <a:pt x="3206" y="13838"/>
                      <a:pt x="3375" y="14006"/>
                      <a:pt x="3544" y="14344"/>
                    </a:cubicBezTo>
                    <a:cubicBezTo>
                      <a:pt x="2362" y="16031"/>
                      <a:pt x="2362" y="16031"/>
                      <a:pt x="2362" y="16031"/>
                    </a:cubicBezTo>
                    <a:cubicBezTo>
                      <a:pt x="2025" y="16537"/>
                      <a:pt x="2025" y="17381"/>
                      <a:pt x="2531" y="17719"/>
                    </a:cubicBezTo>
                    <a:cubicBezTo>
                      <a:pt x="3881" y="19069"/>
                      <a:pt x="3881" y="19069"/>
                      <a:pt x="3881" y="19069"/>
                    </a:cubicBezTo>
                    <a:cubicBezTo>
                      <a:pt x="4050" y="19406"/>
                      <a:pt x="4387" y="19406"/>
                      <a:pt x="4725" y="19406"/>
                    </a:cubicBezTo>
                    <a:cubicBezTo>
                      <a:pt x="5062" y="19406"/>
                      <a:pt x="5231" y="19406"/>
                      <a:pt x="5569" y="19237"/>
                    </a:cubicBezTo>
                    <a:cubicBezTo>
                      <a:pt x="7256" y="18056"/>
                      <a:pt x="7256" y="18056"/>
                      <a:pt x="7256" y="18056"/>
                    </a:cubicBezTo>
                    <a:cubicBezTo>
                      <a:pt x="7594" y="18225"/>
                      <a:pt x="7762" y="18394"/>
                      <a:pt x="8100" y="18394"/>
                    </a:cubicBezTo>
                    <a:cubicBezTo>
                      <a:pt x="8606" y="20587"/>
                      <a:pt x="8606" y="20587"/>
                      <a:pt x="8606" y="20587"/>
                    </a:cubicBezTo>
                    <a:cubicBezTo>
                      <a:pt x="8606" y="21094"/>
                      <a:pt x="9281" y="21600"/>
                      <a:pt x="9956" y="21600"/>
                    </a:cubicBezTo>
                    <a:cubicBezTo>
                      <a:pt x="11644" y="21600"/>
                      <a:pt x="11644" y="21600"/>
                      <a:pt x="11644" y="21600"/>
                    </a:cubicBezTo>
                    <a:cubicBezTo>
                      <a:pt x="12319" y="21600"/>
                      <a:pt x="12994" y="21094"/>
                      <a:pt x="12994" y="20587"/>
                    </a:cubicBezTo>
                    <a:cubicBezTo>
                      <a:pt x="13500" y="18394"/>
                      <a:pt x="13500" y="18394"/>
                      <a:pt x="13500" y="18394"/>
                    </a:cubicBezTo>
                    <a:cubicBezTo>
                      <a:pt x="13838" y="18394"/>
                      <a:pt x="14006" y="18225"/>
                      <a:pt x="14344" y="18056"/>
                    </a:cubicBezTo>
                    <a:cubicBezTo>
                      <a:pt x="16031" y="19237"/>
                      <a:pt x="16031" y="19237"/>
                      <a:pt x="16031" y="19237"/>
                    </a:cubicBezTo>
                    <a:cubicBezTo>
                      <a:pt x="16369" y="19406"/>
                      <a:pt x="16538" y="19406"/>
                      <a:pt x="16875" y="19406"/>
                    </a:cubicBezTo>
                    <a:cubicBezTo>
                      <a:pt x="17213" y="19406"/>
                      <a:pt x="17550" y="19406"/>
                      <a:pt x="17719" y="19069"/>
                    </a:cubicBezTo>
                    <a:cubicBezTo>
                      <a:pt x="19069" y="17719"/>
                      <a:pt x="19069" y="17719"/>
                      <a:pt x="19069" y="17719"/>
                    </a:cubicBezTo>
                    <a:cubicBezTo>
                      <a:pt x="19575" y="17381"/>
                      <a:pt x="19575" y="16537"/>
                      <a:pt x="19237" y="16031"/>
                    </a:cubicBezTo>
                    <a:cubicBezTo>
                      <a:pt x="18056" y="14344"/>
                      <a:pt x="18056" y="14344"/>
                      <a:pt x="18056" y="14344"/>
                    </a:cubicBezTo>
                    <a:cubicBezTo>
                      <a:pt x="18225" y="14006"/>
                      <a:pt x="18394" y="13838"/>
                      <a:pt x="18394" y="13500"/>
                    </a:cubicBezTo>
                    <a:cubicBezTo>
                      <a:pt x="20587" y="12994"/>
                      <a:pt x="20587" y="12994"/>
                      <a:pt x="20587" y="12994"/>
                    </a:cubicBezTo>
                    <a:cubicBezTo>
                      <a:pt x="21094" y="12994"/>
                      <a:pt x="21600" y="12319"/>
                      <a:pt x="21600" y="11644"/>
                    </a:cubicBezTo>
                    <a:cubicBezTo>
                      <a:pt x="21600" y="9956"/>
                      <a:pt x="21600" y="9956"/>
                      <a:pt x="21600" y="9956"/>
                    </a:cubicBezTo>
                    <a:cubicBezTo>
                      <a:pt x="21600" y="9281"/>
                      <a:pt x="21094" y="8606"/>
                      <a:pt x="20587" y="8606"/>
                    </a:cubicBezTo>
                    <a:close/>
                    <a:moveTo>
                      <a:pt x="18225" y="12150"/>
                    </a:moveTo>
                    <a:cubicBezTo>
                      <a:pt x="17719" y="12150"/>
                      <a:pt x="17381" y="12487"/>
                      <a:pt x="17213" y="12994"/>
                    </a:cubicBezTo>
                    <a:cubicBezTo>
                      <a:pt x="17044" y="13331"/>
                      <a:pt x="17044" y="13500"/>
                      <a:pt x="16875" y="13669"/>
                    </a:cubicBezTo>
                    <a:cubicBezTo>
                      <a:pt x="16706" y="14175"/>
                      <a:pt x="16706" y="14681"/>
                      <a:pt x="17044" y="15019"/>
                    </a:cubicBezTo>
                    <a:cubicBezTo>
                      <a:pt x="18056" y="16875"/>
                      <a:pt x="18056" y="16875"/>
                      <a:pt x="18056" y="16875"/>
                    </a:cubicBezTo>
                    <a:cubicBezTo>
                      <a:pt x="16875" y="18056"/>
                      <a:pt x="16875" y="18056"/>
                      <a:pt x="16875" y="18056"/>
                    </a:cubicBezTo>
                    <a:cubicBezTo>
                      <a:pt x="15019" y="17044"/>
                      <a:pt x="15019" y="17044"/>
                      <a:pt x="15019" y="17044"/>
                    </a:cubicBezTo>
                    <a:cubicBezTo>
                      <a:pt x="14850" y="16875"/>
                      <a:pt x="14513" y="16706"/>
                      <a:pt x="14344" y="16706"/>
                    </a:cubicBezTo>
                    <a:cubicBezTo>
                      <a:pt x="14175" y="16706"/>
                      <a:pt x="14006" y="16706"/>
                      <a:pt x="13669" y="16875"/>
                    </a:cubicBezTo>
                    <a:cubicBezTo>
                      <a:pt x="13500" y="17044"/>
                      <a:pt x="13331" y="17044"/>
                      <a:pt x="12994" y="17212"/>
                    </a:cubicBezTo>
                    <a:cubicBezTo>
                      <a:pt x="12488" y="17381"/>
                      <a:pt x="12150" y="17719"/>
                      <a:pt x="12150" y="18225"/>
                    </a:cubicBezTo>
                    <a:cubicBezTo>
                      <a:pt x="11644" y="20250"/>
                      <a:pt x="11644" y="20250"/>
                      <a:pt x="11644" y="20250"/>
                    </a:cubicBezTo>
                    <a:cubicBezTo>
                      <a:pt x="9956" y="20250"/>
                      <a:pt x="9956" y="20250"/>
                      <a:pt x="9956" y="20250"/>
                    </a:cubicBezTo>
                    <a:cubicBezTo>
                      <a:pt x="9450" y="18225"/>
                      <a:pt x="9450" y="18225"/>
                      <a:pt x="9450" y="18225"/>
                    </a:cubicBezTo>
                    <a:cubicBezTo>
                      <a:pt x="9450" y="17719"/>
                      <a:pt x="9112" y="17381"/>
                      <a:pt x="8606" y="17212"/>
                    </a:cubicBezTo>
                    <a:cubicBezTo>
                      <a:pt x="8269" y="17044"/>
                      <a:pt x="8100" y="17044"/>
                      <a:pt x="7931" y="16875"/>
                    </a:cubicBezTo>
                    <a:cubicBezTo>
                      <a:pt x="7594" y="16706"/>
                      <a:pt x="7425" y="16706"/>
                      <a:pt x="7256" y="16706"/>
                    </a:cubicBezTo>
                    <a:cubicBezTo>
                      <a:pt x="7087" y="16706"/>
                      <a:pt x="6750" y="16875"/>
                      <a:pt x="6581" y="17044"/>
                    </a:cubicBezTo>
                    <a:cubicBezTo>
                      <a:pt x="4725" y="18056"/>
                      <a:pt x="4725" y="18056"/>
                      <a:pt x="4725" y="18056"/>
                    </a:cubicBezTo>
                    <a:cubicBezTo>
                      <a:pt x="3544" y="16875"/>
                      <a:pt x="3544" y="16875"/>
                      <a:pt x="3544" y="16875"/>
                    </a:cubicBezTo>
                    <a:cubicBezTo>
                      <a:pt x="4556" y="15019"/>
                      <a:pt x="4556" y="15019"/>
                      <a:pt x="4556" y="15019"/>
                    </a:cubicBezTo>
                    <a:cubicBezTo>
                      <a:pt x="4894" y="14681"/>
                      <a:pt x="4894" y="14175"/>
                      <a:pt x="4725" y="13669"/>
                    </a:cubicBezTo>
                    <a:cubicBezTo>
                      <a:pt x="4556" y="13500"/>
                      <a:pt x="4556" y="13331"/>
                      <a:pt x="4387" y="12994"/>
                    </a:cubicBezTo>
                    <a:cubicBezTo>
                      <a:pt x="4219" y="12487"/>
                      <a:pt x="3881" y="12150"/>
                      <a:pt x="3375" y="12150"/>
                    </a:cubicBezTo>
                    <a:cubicBezTo>
                      <a:pt x="1350" y="11644"/>
                      <a:pt x="1350" y="11644"/>
                      <a:pt x="1350" y="11644"/>
                    </a:cubicBezTo>
                    <a:cubicBezTo>
                      <a:pt x="1350" y="9956"/>
                      <a:pt x="1350" y="9956"/>
                      <a:pt x="1350" y="9956"/>
                    </a:cubicBezTo>
                    <a:cubicBezTo>
                      <a:pt x="3375" y="9450"/>
                      <a:pt x="3375" y="9450"/>
                      <a:pt x="3375" y="9450"/>
                    </a:cubicBezTo>
                    <a:cubicBezTo>
                      <a:pt x="3881" y="9450"/>
                      <a:pt x="4219" y="9112"/>
                      <a:pt x="4387" y="8606"/>
                    </a:cubicBezTo>
                    <a:cubicBezTo>
                      <a:pt x="4556" y="8269"/>
                      <a:pt x="4556" y="8100"/>
                      <a:pt x="4725" y="7931"/>
                    </a:cubicBezTo>
                    <a:cubicBezTo>
                      <a:pt x="4894" y="7425"/>
                      <a:pt x="4894" y="6919"/>
                      <a:pt x="4556" y="6581"/>
                    </a:cubicBezTo>
                    <a:cubicBezTo>
                      <a:pt x="3544" y="4725"/>
                      <a:pt x="3544" y="4725"/>
                      <a:pt x="3544" y="4725"/>
                    </a:cubicBezTo>
                    <a:cubicBezTo>
                      <a:pt x="4725" y="3544"/>
                      <a:pt x="4725" y="3544"/>
                      <a:pt x="4725" y="3544"/>
                    </a:cubicBezTo>
                    <a:cubicBezTo>
                      <a:pt x="6581" y="4556"/>
                      <a:pt x="6581" y="4556"/>
                      <a:pt x="6581" y="4556"/>
                    </a:cubicBezTo>
                    <a:cubicBezTo>
                      <a:pt x="6750" y="4725"/>
                      <a:pt x="7087" y="4894"/>
                      <a:pt x="7256" y="4894"/>
                    </a:cubicBezTo>
                    <a:cubicBezTo>
                      <a:pt x="7425" y="4894"/>
                      <a:pt x="7594" y="4894"/>
                      <a:pt x="7931" y="4725"/>
                    </a:cubicBezTo>
                    <a:cubicBezTo>
                      <a:pt x="8100" y="4556"/>
                      <a:pt x="8269" y="4556"/>
                      <a:pt x="8606" y="4387"/>
                    </a:cubicBezTo>
                    <a:cubicBezTo>
                      <a:pt x="9112" y="4219"/>
                      <a:pt x="9450" y="3881"/>
                      <a:pt x="9450" y="3375"/>
                    </a:cubicBezTo>
                    <a:cubicBezTo>
                      <a:pt x="9956" y="1350"/>
                      <a:pt x="9956" y="1350"/>
                      <a:pt x="9956" y="1350"/>
                    </a:cubicBezTo>
                    <a:cubicBezTo>
                      <a:pt x="11644" y="1350"/>
                      <a:pt x="11644" y="1350"/>
                      <a:pt x="11644" y="1350"/>
                    </a:cubicBezTo>
                    <a:cubicBezTo>
                      <a:pt x="12150" y="3375"/>
                      <a:pt x="12150" y="3375"/>
                      <a:pt x="12150" y="3375"/>
                    </a:cubicBezTo>
                    <a:cubicBezTo>
                      <a:pt x="12150" y="3881"/>
                      <a:pt x="12488" y="4219"/>
                      <a:pt x="12994" y="4387"/>
                    </a:cubicBezTo>
                    <a:cubicBezTo>
                      <a:pt x="13331" y="4556"/>
                      <a:pt x="13500" y="4556"/>
                      <a:pt x="13669" y="4725"/>
                    </a:cubicBezTo>
                    <a:cubicBezTo>
                      <a:pt x="14006" y="4894"/>
                      <a:pt x="14175" y="4894"/>
                      <a:pt x="14344" y="4894"/>
                    </a:cubicBezTo>
                    <a:cubicBezTo>
                      <a:pt x="14513" y="4894"/>
                      <a:pt x="14850" y="4725"/>
                      <a:pt x="15019" y="4556"/>
                    </a:cubicBezTo>
                    <a:cubicBezTo>
                      <a:pt x="16875" y="3544"/>
                      <a:pt x="16875" y="3544"/>
                      <a:pt x="16875" y="3544"/>
                    </a:cubicBezTo>
                    <a:cubicBezTo>
                      <a:pt x="18056" y="4725"/>
                      <a:pt x="18056" y="4725"/>
                      <a:pt x="18056" y="4725"/>
                    </a:cubicBezTo>
                    <a:cubicBezTo>
                      <a:pt x="17044" y="6581"/>
                      <a:pt x="17044" y="6581"/>
                      <a:pt x="17044" y="6581"/>
                    </a:cubicBezTo>
                    <a:cubicBezTo>
                      <a:pt x="16706" y="6919"/>
                      <a:pt x="16706" y="7425"/>
                      <a:pt x="16875" y="7931"/>
                    </a:cubicBezTo>
                    <a:cubicBezTo>
                      <a:pt x="17044" y="8100"/>
                      <a:pt x="17044" y="8269"/>
                      <a:pt x="17213" y="8606"/>
                    </a:cubicBezTo>
                    <a:cubicBezTo>
                      <a:pt x="17381" y="9112"/>
                      <a:pt x="17719" y="9450"/>
                      <a:pt x="18225" y="9450"/>
                    </a:cubicBezTo>
                    <a:cubicBezTo>
                      <a:pt x="20250" y="9956"/>
                      <a:pt x="20250" y="9956"/>
                      <a:pt x="20250" y="9956"/>
                    </a:cubicBezTo>
                    <a:cubicBezTo>
                      <a:pt x="20250" y="11644"/>
                      <a:pt x="20250" y="11644"/>
                      <a:pt x="20250" y="11644"/>
                    </a:cubicBezTo>
                    <a:lnTo>
                      <a:pt x="18225" y="1215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
            <p:nvSpPr>
              <p:cNvPr id="132" name="Google Shape;132;p4"/>
              <p:cNvSpPr/>
              <p:nvPr/>
            </p:nvSpPr>
            <p:spPr>
              <a:xfrm>
                <a:off x="64882" y="64882"/>
                <a:ext cx="99537" cy="99537"/>
              </a:xfrm>
              <a:custGeom>
                <a:avLst/>
                <a:gdLst/>
                <a:ahLst/>
                <a:cxnLst/>
                <a:rect l="l" t="t" r="r" b="b"/>
                <a:pathLst>
                  <a:path w="21600" h="21600" extrusionOk="0">
                    <a:moveTo>
                      <a:pt x="10800" y="0"/>
                    </a:moveTo>
                    <a:cubicBezTo>
                      <a:pt x="5014" y="0"/>
                      <a:pt x="0" y="5014"/>
                      <a:pt x="0" y="10800"/>
                    </a:cubicBezTo>
                    <a:cubicBezTo>
                      <a:pt x="0" y="16586"/>
                      <a:pt x="5014" y="21600"/>
                      <a:pt x="10800" y="21600"/>
                    </a:cubicBezTo>
                    <a:cubicBezTo>
                      <a:pt x="16586" y="21600"/>
                      <a:pt x="21600" y="16586"/>
                      <a:pt x="21600" y="10800"/>
                    </a:cubicBezTo>
                    <a:cubicBezTo>
                      <a:pt x="21600" y="5014"/>
                      <a:pt x="16586" y="0"/>
                      <a:pt x="10800" y="0"/>
                    </a:cubicBezTo>
                    <a:close/>
                    <a:moveTo>
                      <a:pt x="10800" y="20443"/>
                    </a:moveTo>
                    <a:cubicBezTo>
                      <a:pt x="5400" y="20443"/>
                      <a:pt x="1543" y="16200"/>
                      <a:pt x="1543" y="10800"/>
                    </a:cubicBezTo>
                    <a:cubicBezTo>
                      <a:pt x="1543" y="5400"/>
                      <a:pt x="5400" y="1543"/>
                      <a:pt x="10800" y="1543"/>
                    </a:cubicBezTo>
                    <a:cubicBezTo>
                      <a:pt x="16200" y="1543"/>
                      <a:pt x="20443" y="5400"/>
                      <a:pt x="20443" y="10800"/>
                    </a:cubicBezTo>
                    <a:cubicBezTo>
                      <a:pt x="20443" y="16200"/>
                      <a:pt x="16200" y="20443"/>
                      <a:pt x="10800" y="20443"/>
                    </a:cubicBez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
            <p:nvSpPr>
              <p:cNvPr id="133" name="Google Shape;133;p4"/>
              <p:cNvSpPr/>
              <p:nvPr/>
            </p:nvSpPr>
            <p:spPr>
              <a:xfrm>
                <a:off x="86264" y="86264"/>
                <a:ext cx="56774" cy="56773"/>
              </a:xfrm>
              <a:custGeom>
                <a:avLst/>
                <a:gdLst/>
                <a:ahLst/>
                <a:cxnLst/>
                <a:rect l="l" t="t" r="r" b="b"/>
                <a:pathLst>
                  <a:path w="21600" h="21600" extrusionOk="0">
                    <a:moveTo>
                      <a:pt x="10800" y="0"/>
                    </a:moveTo>
                    <a:cubicBezTo>
                      <a:pt x="4725" y="0"/>
                      <a:pt x="0" y="4725"/>
                      <a:pt x="0" y="10800"/>
                    </a:cubicBezTo>
                    <a:cubicBezTo>
                      <a:pt x="0" y="16875"/>
                      <a:pt x="4725" y="21600"/>
                      <a:pt x="10800" y="21600"/>
                    </a:cubicBezTo>
                    <a:cubicBezTo>
                      <a:pt x="16875" y="21600"/>
                      <a:pt x="21600" y="16875"/>
                      <a:pt x="21600" y="10800"/>
                    </a:cubicBezTo>
                    <a:cubicBezTo>
                      <a:pt x="21600" y="4725"/>
                      <a:pt x="16875" y="0"/>
                      <a:pt x="10800" y="0"/>
                    </a:cubicBezTo>
                    <a:close/>
                    <a:moveTo>
                      <a:pt x="10800" y="18900"/>
                    </a:moveTo>
                    <a:cubicBezTo>
                      <a:pt x="6075" y="18900"/>
                      <a:pt x="2700" y="15525"/>
                      <a:pt x="2700" y="10800"/>
                    </a:cubicBezTo>
                    <a:cubicBezTo>
                      <a:pt x="2700" y="6075"/>
                      <a:pt x="6075" y="2700"/>
                      <a:pt x="10800" y="2700"/>
                    </a:cubicBezTo>
                    <a:cubicBezTo>
                      <a:pt x="15525" y="2700"/>
                      <a:pt x="18900" y="6075"/>
                      <a:pt x="18900" y="10800"/>
                    </a:cubicBezTo>
                    <a:cubicBezTo>
                      <a:pt x="18900" y="15525"/>
                      <a:pt x="15525" y="18900"/>
                      <a:pt x="10800" y="18900"/>
                    </a:cubicBez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grpSp>
      </p:grpSp>
      <p:grpSp>
        <p:nvGrpSpPr>
          <p:cNvPr id="134" name="Google Shape;134;p4"/>
          <p:cNvGrpSpPr/>
          <p:nvPr/>
        </p:nvGrpSpPr>
        <p:grpSpPr>
          <a:xfrm>
            <a:off x="843525" y="5136948"/>
            <a:ext cx="527839" cy="527838"/>
            <a:chOff x="0" y="0"/>
            <a:chExt cx="527838" cy="527836"/>
          </a:xfrm>
        </p:grpSpPr>
        <p:sp>
          <p:nvSpPr>
            <p:cNvPr id="135" name="Google Shape;135;p4"/>
            <p:cNvSpPr/>
            <p:nvPr/>
          </p:nvSpPr>
          <p:spPr>
            <a:xfrm>
              <a:off x="0" y="0"/>
              <a:ext cx="527838" cy="527836"/>
            </a:xfrm>
            <a:prstGeom prst="roundRect">
              <a:avLst>
                <a:gd name="adj" fmla="val 50000"/>
              </a:avLst>
            </a:prstGeom>
            <a:solidFill>
              <a:srgbClr val="8F8F8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800"/>
                <a:buFont typeface="Arial"/>
                <a:buNone/>
              </a:pPr>
              <a:endParaRPr sz="2800" b="0" i="0" u="none" strike="noStrike" cap="none">
                <a:solidFill>
                  <a:srgbClr val="FFFFFF"/>
                </a:solidFill>
                <a:latin typeface="Arial"/>
                <a:ea typeface="Arial"/>
                <a:cs typeface="Arial"/>
                <a:sym typeface="Arial"/>
              </a:endParaRPr>
            </a:p>
          </p:txBody>
        </p:sp>
        <p:sp>
          <p:nvSpPr>
            <p:cNvPr id="136" name="Google Shape;136;p4"/>
            <p:cNvSpPr/>
            <p:nvPr/>
          </p:nvSpPr>
          <p:spPr>
            <a:xfrm>
              <a:off x="173799" y="152732"/>
              <a:ext cx="191971" cy="213157"/>
            </a:xfrm>
            <a:custGeom>
              <a:avLst/>
              <a:gdLst/>
              <a:ahLst/>
              <a:cxnLst/>
              <a:rect l="l" t="t" r="r" b="b"/>
              <a:pathLst>
                <a:path w="21600" h="21512" extrusionOk="0">
                  <a:moveTo>
                    <a:pt x="17505" y="4232"/>
                  </a:moveTo>
                  <a:cubicBezTo>
                    <a:pt x="18119" y="3221"/>
                    <a:pt x="18119" y="3221"/>
                    <a:pt x="18119" y="3221"/>
                  </a:cubicBezTo>
                  <a:cubicBezTo>
                    <a:pt x="18324" y="3405"/>
                    <a:pt x="18324" y="3405"/>
                    <a:pt x="18324" y="3405"/>
                  </a:cubicBezTo>
                  <a:cubicBezTo>
                    <a:pt x="18529" y="3405"/>
                    <a:pt x="18734" y="3497"/>
                    <a:pt x="18836" y="3405"/>
                  </a:cubicBezTo>
                  <a:cubicBezTo>
                    <a:pt x="19041" y="3405"/>
                    <a:pt x="19245" y="3313"/>
                    <a:pt x="19245" y="3129"/>
                  </a:cubicBezTo>
                  <a:cubicBezTo>
                    <a:pt x="19757" y="2486"/>
                    <a:pt x="19757" y="2486"/>
                    <a:pt x="19757" y="2486"/>
                  </a:cubicBezTo>
                  <a:cubicBezTo>
                    <a:pt x="19962" y="2210"/>
                    <a:pt x="19860" y="1842"/>
                    <a:pt x="19450" y="1658"/>
                  </a:cubicBezTo>
                  <a:cubicBezTo>
                    <a:pt x="16482" y="96"/>
                    <a:pt x="16482" y="96"/>
                    <a:pt x="16482" y="96"/>
                  </a:cubicBezTo>
                  <a:cubicBezTo>
                    <a:pt x="16174" y="-88"/>
                    <a:pt x="15765" y="4"/>
                    <a:pt x="15560" y="280"/>
                  </a:cubicBezTo>
                  <a:cubicBezTo>
                    <a:pt x="15151" y="923"/>
                    <a:pt x="15151" y="923"/>
                    <a:pt x="15151" y="923"/>
                  </a:cubicBezTo>
                  <a:cubicBezTo>
                    <a:pt x="15048" y="1107"/>
                    <a:pt x="15048" y="1291"/>
                    <a:pt x="15048" y="1383"/>
                  </a:cubicBezTo>
                  <a:cubicBezTo>
                    <a:pt x="15048" y="1566"/>
                    <a:pt x="15253" y="1658"/>
                    <a:pt x="15355" y="1750"/>
                  </a:cubicBezTo>
                  <a:cubicBezTo>
                    <a:pt x="15560" y="1934"/>
                    <a:pt x="15560" y="1934"/>
                    <a:pt x="15560" y="1934"/>
                  </a:cubicBezTo>
                  <a:cubicBezTo>
                    <a:pt x="14946" y="2853"/>
                    <a:pt x="14946" y="2853"/>
                    <a:pt x="14946" y="2853"/>
                  </a:cubicBezTo>
                  <a:cubicBezTo>
                    <a:pt x="13718" y="2394"/>
                    <a:pt x="12284" y="2118"/>
                    <a:pt x="10851" y="2118"/>
                  </a:cubicBezTo>
                  <a:cubicBezTo>
                    <a:pt x="9316" y="2118"/>
                    <a:pt x="7985" y="2394"/>
                    <a:pt x="6654" y="2853"/>
                  </a:cubicBezTo>
                  <a:cubicBezTo>
                    <a:pt x="6040" y="1934"/>
                    <a:pt x="6040" y="1934"/>
                    <a:pt x="6040" y="1934"/>
                  </a:cubicBezTo>
                  <a:cubicBezTo>
                    <a:pt x="6347" y="1750"/>
                    <a:pt x="6347" y="1750"/>
                    <a:pt x="6347" y="1750"/>
                  </a:cubicBezTo>
                  <a:cubicBezTo>
                    <a:pt x="6449" y="1658"/>
                    <a:pt x="6552" y="1566"/>
                    <a:pt x="6654" y="1383"/>
                  </a:cubicBezTo>
                  <a:cubicBezTo>
                    <a:pt x="6654" y="1291"/>
                    <a:pt x="6654" y="1107"/>
                    <a:pt x="6552" y="923"/>
                  </a:cubicBezTo>
                  <a:cubicBezTo>
                    <a:pt x="6142" y="280"/>
                    <a:pt x="6142" y="280"/>
                    <a:pt x="6142" y="280"/>
                  </a:cubicBezTo>
                  <a:cubicBezTo>
                    <a:pt x="5937" y="4"/>
                    <a:pt x="5528" y="-88"/>
                    <a:pt x="5221" y="96"/>
                  </a:cubicBezTo>
                  <a:cubicBezTo>
                    <a:pt x="2150" y="1658"/>
                    <a:pt x="2150" y="1658"/>
                    <a:pt x="2150" y="1658"/>
                  </a:cubicBezTo>
                  <a:cubicBezTo>
                    <a:pt x="1843" y="1842"/>
                    <a:pt x="1740" y="2210"/>
                    <a:pt x="1945" y="2486"/>
                  </a:cubicBezTo>
                  <a:cubicBezTo>
                    <a:pt x="2355" y="3129"/>
                    <a:pt x="2355" y="3129"/>
                    <a:pt x="2355" y="3129"/>
                  </a:cubicBezTo>
                  <a:cubicBezTo>
                    <a:pt x="2457" y="3313"/>
                    <a:pt x="2559" y="3405"/>
                    <a:pt x="2764" y="3405"/>
                  </a:cubicBezTo>
                  <a:cubicBezTo>
                    <a:pt x="2969" y="3497"/>
                    <a:pt x="3173" y="3405"/>
                    <a:pt x="3276" y="3405"/>
                  </a:cubicBezTo>
                  <a:cubicBezTo>
                    <a:pt x="3481" y="3221"/>
                    <a:pt x="3481" y="3221"/>
                    <a:pt x="3481" y="3221"/>
                  </a:cubicBezTo>
                  <a:cubicBezTo>
                    <a:pt x="4095" y="4232"/>
                    <a:pt x="4095" y="4232"/>
                    <a:pt x="4095" y="4232"/>
                  </a:cubicBezTo>
                  <a:cubicBezTo>
                    <a:pt x="1638" y="5978"/>
                    <a:pt x="0" y="8736"/>
                    <a:pt x="0" y="11769"/>
                  </a:cubicBezTo>
                  <a:cubicBezTo>
                    <a:pt x="0" y="17100"/>
                    <a:pt x="4914" y="21512"/>
                    <a:pt x="10851" y="21512"/>
                  </a:cubicBezTo>
                  <a:cubicBezTo>
                    <a:pt x="16789" y="21512"/>
                    <a:pt x="21600" y="17100"/>
                    <a:pt x="21600" y="11769"/>
                  </a:cubicBezTo>
                  <a:cubicBezTo>
                    <a:pt x="21600" y="8736"/>
                    <a:pt x="20064" y="5978"/>
                    <a:pt x="17505" y="4232"/>
                  </a:cubicBezTo>
                  <a:close/>
                  <a:moveTo>
                    <a:pt x="10851" y="19582"/>
                  </a:moveTo>
                  <a:cubicBezTo>
                    <a:pt x="6040" y="19582"/>
                    <a:pt x="2150" y="16089"/>
                    <a:pt x="2150" y="11769"/>
                  </a:cubicBezTo>
                  <a:cubicBezTo>
                    <a:pt x="2150" y="7449"/>
                    <a:pt x="6040" y="3956"/>
                    <a:pt x="10851" y="3956"/>
                  </a:cubicBezTo>
                  <a:cubicBezTo>
                    <a:pt x="15663" y="3956"/>
                    <a:pt x="19553" y="7449"/>
                    <a:pt x="19553" y="11769"/>
                  </a:cubicBezTo>
                  <a:cubicBezTo>
                    <a:pt x="19553" y="16089"/>
                    <a:pt x="15663" y="19582"/>
                    <a:pt x="10851" y="19582"/>
                  </a:cubicBezTo>
                  <a:close/>
                  <a:moveTo>
                    <a:pt x="11773" y="11861"/>
                  </a:moveTo>
                  <a:cubicBezTo>
                    <a:pt x="11773" y="11861"/>
                    <a:pt x="11773" y="11861"/>
                    <a:pt x="11773" y="11769"/>
                  </a:cubicBezTo>
                  <a:cubicBezTo>
                    <a:pt x="11773" y="7449"/>
                    <a:pt x="11773" y="7449"/>
                    <a:pt x="11773" y="7449"/>
                  </a:cubicBezTo>
                  <a:cubicBezTo>
                    <a:pt x="11773" y="6989"/>
                    <a:pt x="11363" y="6622"/>
                    <a:pt x="10851" y="6622"/>
                  </a:cubicBezTo>
                  <a:cubicBezTo>
                    <a:pt x="10339" y="6622"/>
                    <a:pt x="9930" y="6989"/>
                    <a:pt x="9930" y="7449"/>
                  </a:cubicBezTo>
                  <a:cubicBezTo>
                    <a:pt x="9930" y="11769"/>
                    <a:pt x="9930" y="11769"/>
                    <a:pt x="9930" y="11769"/>
                  </a:cubicBezTo>
                  <a:cubicBezTo>
                    <a:pt x="9930" y="12229"/>
                    <a:pt x="10339" y="12596"/>
                    <a:pt x="10851" y="12596"/>
                  </a:cubicBezTo>
                  <a:cubicBezTo>
                    <a:pt x="10851" y="12596"/>
                    <a:pt x="10954" y="12596"/>
                    <a:pt x="10954" y="12596"/>
                  </a:cubicBezTo>
                  <a:cubicBezTo>
                    <a:pt x="15253" y="16457"/>
                    <a:pt x="15253" y="16457"/>
                    <a:pt x="15253" y="16457"/>
                  </a:cubicBezTo>
                  <a:cubicBezTo>
                    <a:pt x="15355" y="16549"/>
                    <a:pt x="15560" y="16641"/>
                    <a:pt x="15663" y="16641"/>
                  </a:cubicBezTo>
                  <a:cubicBezTo>
                    <a:pt x="15867" y="16641"/>
                    <a:pt x="15970" y="16549"/>
                    <a:pt x="16072" y="16457"/>
                  </a:cubicBezTo>
                  <a:cubicBezTo>
                    <a:pt x="16277" y="16273"/>
                    <a:pt x="16277" y="15997"/>
                    <a:pt x="16072" y="15813"/>
                  </a:cubicBezTo>
                  <a:lnTo>
                    <a:pt x="11773" y="11861"/>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grpSp>
      <p:grpSp>
        <p:nvGrpSpPr>
          <p:cNvPr id="137" name="Google Shape;137;p4"/>
          <p:cNvGrpSpPr/>
          <p:nvPr/>
        </p:nvGrpSpPr>
        <p:grpSpPr>
          <a:xfrm>
            <a:off x="849389" y="4199522"/>
            <a:ext cx="527839" cy="527838"/>
            <a:chOff x="0" y="0"/>
            <a:chExt cx="527838" cy="527836"/>
          </a:xfrm>
        </p:grpSpPr>
        <p:sp>
          <p:nvSpPr>
            <p:cNvPr id="138" name="Google Shape;138;p4"/>
            <p:cNvSpPr/>
            <p:nvPr/>
          </p:nvSpPr>
          <p:spPr>
            <a:xfrm>
              <a:off x="0" y="0"/>
              <a:ext cx="527838" cy="527836"/>
            </a:xfrm>
            <a:prstGeom prst="roundRect">
              <a:avLst>
                <a:gd name="adj" fmla="val 50000"/>
              </a:avLst>
            </a:prstGeom>
            <a:solidFill>
              <a:schemeClr val="accent4"/>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800"/>
                <a:buFont typeface="Arial"/>
                <a:buNone/>
              </a:pPr>
              <a:endParaRPr sz="2800" b="0" i="0" u="none" strike="noStrike" cap="none">
                <a:solidFill>
                  <a:srgbClr val="FFFFFF"/>
                </a:solidFill>
                <a:latin typeface="Arial"/>
                <a:ea typeface="Arial"/>
                <a:cs typeface="Arial"/>
                <a:sym typeface="Arial"/>
              </a:endParaRPr>
            </a:p>
          </p:txBody>
        </p:sp>
        <p:grpSp>
          <p:nvGrpSpPr>
            <p:cNvPr id="139" name="Google Shape;139;p4"/>
            <p:cNvGrpSpPr/>
            <p:nvPr/>
          </p:nvGrpSpPr>
          <p:grpSpPr>
            <a:xfrm>
              <a:off x="158265" y="165005"/>
              <a:ext cx="223032" cy="223045"/>
              <a:chOff x="0" y="0"/>
              <a:chExt cx="223030" cy="223044"/>
            </a:xfrm>
          </p:grpSpPr>
          <p:sp>
            <p:nvSpPr>
              <p:cNvPr id="140" name="Google Shape;140;p4"/>
              <p:cNvSpPr/>
              <p:nvPr/>
            </p:nvSpPr>
            <p:spPr>
              <a:xfrm>
                <a:off x="121974" y="28150"/>
                <a:ext cx="72905" cy="72905"/>
              </a:xfrm>
              <a:custGeom>
                <a:avLst/>
                <a:gdLst/>
                <a:ahLst/>
                <a:cxnLst/>
                <a:rect l="l" t="t" r="r" b="b"/>
                <a:pathLst>
                  <a:path w="21600" h="21600" extrusionOk="0">
                    <a:moveTo>
                      <a:pt x="19543" y="20571"/>
                    </a:moveTo>
                    <a:cubicBezTo>
                      <a:pt x="19543" y="20571"/>
                      <a:pt x="19543" y="20571"/>
                      <a:pt x="19543" y="20571"/>
                    </a:cubicBezTo>
                    <a:cubicBezTo>
                      <a:pt x="19543" y="21086"/>
                      <a:pt x="20057" y="21600"/>
                      <a:pt x="20571" y="21600"/>
                    </a:cubicBezTo>
                    <a:cubicBezTo>
                      <a:pt x="21086" y="21600"/>
                      <a:pt x="21600" y="21086"/>
                      <a:pt x="21600" y="20571"/>
                    </a:cubicBezTo>
                    <a:cubicBezTo>
                      <a:pt x="21600" y="20571"/>
                      <a:pt x="21600" y="20571"/>
                      <a:pt x="21600" y="20571"/>
                    </a:cubicBezTo>
                    <a:cubicBezTo>
                      <a:pt x="21600" y="9257"/>
                      <a:pt x="12343" y="0"/>
                      <a:pt x="1029" y="0"/>
                    </a:cubicBezTo>
                    <a:cubicBezTo>
                      <a:pt x="1029" y="0"/>
                      <a:pt x="1029" y="0"/>
                      <a:pt x="1029" y="0"/>
                    </a:cubicBezTo>
                    <a:cubicBezTo>
                      <a:pt x="514" y="0"/>
                      <a:pt x="0" y="514"/>
                      <a:pt x="0" y="1029"/>
                    </a:cubicBezTo>
                    <a:cubicBezTo>
                      <a:pt x="0" y="1543"/>
                      <a:pt x="514" y="2057"/>
                      <a:pt x="1029" y="2057"/>
                    </a:cubicBezTo>
                    <a:cubicBezTo>
                      <a:pt x="1029" y="2057"/>
                      <a:pt x="1029" y="2057"/>
                      <a:pt x="1029" y="2057"/>
                    </a:cubicBezTo>
                    <a:cubicBezTo>
                      <a:pt x="11314" y="2057"/>
                      <a:pt x="19543" y="10286"/>
                      <a:pt x="19543" y="20571"/>
                    </a:cubicBez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
            <p:nvSpPr>
              <p:cNvPr id="141" name="Google Shape;141;p4"/>
              <p:cNvSpPr/>
              <p:nvPr/>
            </p:nvSpPr>
            <p:spPr>
              <a:xfrm>
                <a:off x="0" y="0"/>
                <a:ext cx="222730" cy="223044"/>
              </a:xfrm>
              <a:custGeom>
                <a:avLst/>
                <a:gdLst/>
                <a:ahLst/>
                <a:cxnLst/>
                <a:rect l="l" t="t" r="r" b="b"/>
                <a:pathLst>
                  <a:path w="21226" h="21600" extrusionOk="0">
                    <a:moveTo>
                      <a:pt x="5940" y="675"/>
                    </a:moveTo>
                    <a:cubicBezTo>
                      <a:pt x="5607" y="169"/>
                      <a:pt x="5109" y="0"/>
                      <a:pt x="4610" y="0"/>
                    </a:cubicBezTo>
                    <a:cubicBezTo>
                      <a:pt x="4278" y="0"/>
                      <a:pt x="4112" y="0"/>
                      <a:pt x="3780" y="169"/>
                    </a:cubicBezTo>
                    <a:cubicBezTo>
                      <a:pt x="3115" y="506"/>
                      <a:pt x="2617" y="1181"/>
                      <a:pt x="2617" y="2025"/>
                    </a:cubicBezTo>
                    <a:cubicBezTo>
                      <a:pt x="2617" y="11306"/>
                      <a:pt x="2617" y="11306"/>
                      <a:pt x="2617" y="11306"/>
                    </a:cubicBezTo>
                    <a:cubicBezTo>
                      <a:pt x="623" y="13500"/>
                      <a:pt x="623" y="13500"/>
                      <a:pt x="623" y="13500"/>
                    </a:cubicBezTo>
                    <a:cubicBezTo>
                      <a:pt x="-208" y="14175"/>
                      <a:pt x="-208" y="15525"/>
                      <a:pt x="623" y="16200"/>
                    </a:cubicBezTo>
                    <a:cubicBezTo>
                      <a:pt x="5275" y="20925"/>
                      <a:pt x="5275" y="20925"/>
                      <a:pt x="5275" y="20925"/>
                    </a:cubicBezTo>
                    <a:cubicBezTo>
                      <a:pt x="5607" y="21431"/>
                      <a:pt x="6106" y="21600"/>
                      <a:pt x="6604" y="21600"/>
                    </a:cubicBezTo>
                    <a:cubicBezTo>
                      <a:pt x="7103" y="21600"/>
                      <a:pt x="7601" y="21431"/>
                      <a:pt x="7934" y="20925"/>
                    </a:cubicBezTo>
                    <a:cubicBezTo>
                      <a:pt x="10094" y="18900"/>
                      <a:pt x="10094" y="18900"/>
                      <a:pt x="10094" y="18900"/>
                    </a:cubicBezTo>
                    <a:cubicBezTo>
                      <a:pt x="19232" y="18900"/>
                      <a:pt x="19232" y="18900"/>
                      <a:pt x="19232" y="18900"/>
                    </a:cubicBezTo>
                    <a:cubicBezTo>
                      <a:pt x="20063" y="18900"/>
                      <a:pt x="20727" y="18394"/>
                      <a:pt x="21060" y="17719"/>
                    </a:cubicBezTo>
                    <a:cubicBezTo>
                      <a:pt x="21392" y="16875"/>
                      <a:pt x="21226" y="16031"/>
                      <a:pt x="20561" y="15525"/>
                    </a:cubicBezTo>
                    <a:lnTo>
                      <a:pt x="5940" y="675"/>
                    </a:lnTo>
                    <a:close/>
                    <a:moveTo>
                      <a:pt x="9097" y="17888"/>
                    </a:moveTo>
                    <a:cubicBezTo>
                      <a:pt x="7103" y="20081"/>
                      <a:pt x="7103" y="20081"/>
                      <a:pt x="7103" y="20081"/>
                    </a:cubicBezTo>
                    <a:cubicBezTo>
                      <a:pt x="6937" y="20250"/>
                      <a:pt x="6770" y="20250"/>
                      <a:pt x="6604" y="20250"/>
                    </a:cubicBezTo>
                    <a:cubicBezTo>
                      <a:pt x="6438" y="20250"/>
                      <a:pt x="6272" y="20250"/>
                      <a:pt x="6106" y="20081"/>
                    </a:cubicBezTo>
                    <a:cubicBezTo>
                      <a:pt x="1454" y="15356"/>
                      <a:pt x="1454" y="15356"/>
                      <a:pt x="1454" y="15356"/>
                    </a:cubicBezTo>
                    <a:cubicBezTo>
                      <a:pt x="1287" y="15188"/>
                      <a:pt x="1287" y="15019"/>
                      <a:pt x="1287" y="14850"/>
                    </a:cubicBezTo>
                    <a:cubicBezTo>
                      <a:pt x="1287" y="14681"/>
                      <a:pt x="1287" y="14513"/>
                      <a:pt x="1454" y="14344"/>
                    </a:cubicBezTo>
                    <a:cubicBezTo>
                      <a:pt x="3614" y="12319"/>
                      <a:pt x="3614" y="12319"/>
                      <a:pt x="3614" y="12319"/>
                    </a:cubicBezTo>
                    <a:cubicBezTo>
                      <a:pt x="3614" y="12319"/>
                      <a:pt x="3614" y="12319"/>
                      <a:pt x="3614" y="12319"/>
                    </a:cubicBezTo>
                    <a:cubicBezTo>
                      <a:pt x="9097" y="17888"/>
                      <a:pt x="9097" y="17888"/>
                      <a:pt x="9097" y="17888"/>
                    </a:cubicBezTo>
                    <a:cubicBezTo>
                      <a:pt x="9097" y="17888"/>
                      <a:pt x="9097" y="17888"/>
                      <a:pt x="9097" y="17888"/>
                    </a:cubicBezTo>
                    <a:close/>
                    <a:moveTo>
                      <a:pt x="10094" y="17550"/>
                    </a:moveTo>
                    <a:cubicBezTo>
                      <a:pt x="9927" y="17550"/>
                      <a:pt x="9927" y="17550"/>
                      <a:pt x="9761" y="17550"/>
                    </a:cubicBezTo>
                    <a:cubicBezTo>
                      <a:pt x="3946" y="11644"/>
                      <a:pt x="3946" y="11644"/>
                      <a:pt x="3946" y="11644"/>
                    </a:cubicBezTo>
                    <a:cubicBezTo>
                      <a:pt x="3946" y="11475"/>
                      <a:pt x="3946" y="11475"/>
                      <a:pt x="3946" y="11306"/>
                    </a:cubicBezTo>
                    <a:cubicBezTo>
                      <a:pt x="3946" y="3206"/>
                      <a:pt x="3946" y="3206"/>
                      <a:pt x="3946" y="3206"/>
                    </a:cubicBezTo>
                    <a:cubicBezTo>
                      <a:pt x="18069" y="17550"/>
                      <a:pt x="18069" y="17550"/>
                      <a:pt x="18069" y="17550"/>
                    </a:cubicBezTo>
                    <a:lnTo>
                      <a:pt x="10094" y="17550"/>
                    </a:lnTo>
                    <a:close/>
                    <a:moveTo>
                      <a:pt x="19897" y="17213"/>
                    </a:moveTo>
                    <a:cubicBezTo>
                      <a:pt x="19730" y="17381"/>
                      <a:pt x="19564" y="17550"/>
                      <a:pt x="19232" y="17550"/>
                    </a:cubicBezTo>
                    <a:cubicBezTo>
                      <a:pt x="19066" y="17550"/>
                      <a:pt x="19066" y="17550"/>
                      <a:pt x="19066" y="17550"/>
                    </a:cubicBezTo>
                    <a:cubicBezTo>
                      <a:pt x="3946" y="2194"/>
                      <a:pt x="3946" y="2194"/>
                      <a:pt x="3946" y="2194"/>
                    </a:cubicBezTo>
                    <a:cubicBezTo>
                      <a:pt x="3946" y="2025"/>
                      <a:pt x="3946" y="2025"/>
                      <a:pt x="3946" y="2025"/>
                    </a:cubicBezTo>
                    <a:cubicBezTo>
                      <a:pt x="3946" y="1688"/>
                      <a:pt x="4112" y="1519"/>
                      <a:pt x="4278" y="1350"/>
                    </a:cubicBezTo>
                    <a:cubicBezTo>
                      <a:pt x="4444" y="1350"/>
                      <a:pt x="4444" y="1350"/>
                      <a:pt x="4610" y="1350"/>
                    </a:cubicBezTo>
                    <a:cubicBezTo>
                      <a:pt x="4777" y="1350"/>
                      <a:pt x="4943" y="1350"/>
                      <a:pt x="5109" y="1519"/>
                    </a:cubicBezTo>
                    <a:cubicBezTo>
                      <a:pt x="19730" y="16369"/>
                      <a:pt x="19730" y="16369"/>
                      <a:pt x="19730" y="16369"/>
                    </a:cubicBezTo>
                    <a:cubicBezTo>
                      <a:pt x="19897" y="16538"/>
                      <a:pt x="19897" y="16875"/>
                      <a:pt x="19897" y="17213"/>
                    </a:cubicBez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
            <p:nvSpPr>
              <p:cNvPr id="142" name="Google Shape;142;p4"/>
              <p:cNvSpPr/>
              <p:nvPr/>
            </p:nvSpPr>
            <p:spPr>
              <a:xfrm>
                <a:off x="118365" y="0"/>
                <a:ext cx="104665" cy="104665"/>
              </a:xfrm>
              <a:custGeom>
                <a:avLst/>
                <a:gdLst/>
                <a:ahLst/>
                <a:cxnLst/>
                <a:rect l="l" t="t" r="r" b="b"/>
                <a:pathLst>
                  <a:path w="21600" h="21600" extrusionOk="0">
                    <a:moveTo>
                      <a:pt x="1440" y="2880"/>
                    </a:moveTo>
                    <a:cubicBezTo>
                      <a:pt x="1440" y="2880"/>
                      <a:pt x="1440" y="2880"/>
                      <a:pt x="1440" y="2880"/>
                    </a:cubicBezTo>
                    <a:cubicBezTo>
                      <a:pt x="10800" y="2880"/>
                      <a:pt x="18720" y="10800"/>
                      <a:pt x="18720" y="20160"/>
                    </a:cubicBezTo>
                    <a:cubicBezTo>
                      <a:pt x="18720" y="20160"/>
                      <a:pt x="18720" y="20160"/>
                      <a:pt x="18720" y="20160"/>
                    </a:cubicBezTo>
                    <a:cubicBezTo>
                      <a:pt x="18720" y="20880"/>
                      <a:pt x="19440" y="21600"/>
                      <a:pt x="20160" y="21600"/>
                    </a:cubicBezTo>
                    <a:cubicBezTo>
                      <a:pt x="20880" y="21600"/>
                      <a:pt x="21600" y="20880"/>
                      <a:pt x="21600" y="20160"/>
                    </a:cubicBezTo>
                    <a:cubicBezTo>
                      <a:pt x="21600" y="20160"/>
                      <a:pt x="21600" y="20160"/>
                      <a:pt x="21600" y="20160"/>
                    </a:cubicBezTo>
                    <a:cubicBezTo>
                      <a:pt x="21600" y="9000"/>
                      <a:pt x="12600" y="0"/>
                      <a:pt x="1440" y="0"/>
                    </a:cubicBezTo>
                    <a:cubicBezTo>
                      <a:pt x="1440" y="0"/>
                      <a:pt x="1440" y="0"/>
                      <a:pt x="1440" y="0"/>
                    </a:cubicBezTo>
                    <a:cubicBezTo>
                      <a:pt x="720" y="0"/>
                      <a:pt x="0" y="720"/>
                      <a:pt x="0" y="1440"/>
                    </a:cubicBezTo>
                    <a:cubicBezTo>
                      <a:pt x="0" y="2160"/>
                      <a:pt x="720" y="2880"/>
                      <a:pt x="1440" y="2880"/>
                    </a:cubicBez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grpSp>
      </p:grpSp>
      <p:sp>
        <p:nvSpPr>
          <p:cNvPr id="143" name="Google Shape;143;p4"/>
          <p:cNvSpPr txBox="1"/>
          <p:nvPr/>
        </p:nvSpPr>
        <p:spPr>
          <a:xfrm>
            <a:off x="1543021" y="4348345"/>
            <a:ext cx="4108938" cy="21544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FFFFF"/>
              </a:buClr>
              <a:buSzPts val="1600"/>
              <a:buFont typeface="Arial"/>
              <a:buNone/>
            </a:pPr>
            <a:r>
              <a:rPr lang="de-DE" b="1" i="0" u="none" strike="noStrike" cap="none" dirty="0">
                <a:solidFill>
                  <a:srgbClr val="FFFFFF"/>
                </a:solidFill>
                <a:latin typeface="Arial"/>
                <a:ea typeface="Arial"/>
                <a:cs typeface="Arial"/>
                <a:sym typeface="Arial"/>
              </a:rPr>
              <a:t>Generelle oder sporadische Tonaussetzer</a:t>
            </a:r>
            <a:endParaRPr sz="1200" dirty="0"/>
          </a:p>
        </p:txBody>
      </p:sp>
      <p:sp>
        <p:nvSpPr>
          <p:cNvPr id="144" name="Google Shape;144;p4"/>
          <p:cNvSpPr txBox="1"/>
          <p:nvPr/>
        </p:nvSpPr>
        <p:spPr>
          <a:xfrm>
            <a:off x="1543021" y="3402906"/>
            <a:ext cx="3619500" cy="21544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FFFFF"/>
              </a:buClr>
              <a:buSzPts val="1600"/>
              <a:buFont typeface="Arial"/>
              <a:buNone/>
            </a:pPr>
            <a:r>
              <a:rPr lang="en-US" b="1" i="0" u="none" strike="noStrike" cap="none" dirty="0" err="1">
                <a:solidFill>
                  <a:srgbClr val="FFFFFF"/>
                </a:solidFill>
                <a:latin typeface="Arial"/>
                <a:ea typeface="Arial"/>
                <a:cs typeface="Arial"/>
                <a:sym typeface="Arial"/>
              </a:rPr>
              <a:t>Videobild</a:t>
            </a:r>
            <a:r>
              <a:rPr lang="en-US" b="1" i="0" u="none" strike="noStrike" cap="none" dirty="0">
                <a:solidFill>
                  <a:srgbClr val="FFFFFF"/>
                </a:solidFill>
                <a:latin typeface="Arial"/>
                <a:ea typeface="Arial"/>
                <a:cs typeface="Arial"/>
                <a:sym typeface="Arial"/>
              </a:rPr>
              <a:t> </a:t>
            </a:r>
            <a:r>
              <a:rPr lang="en-US" b="1" i="0" u="none" strike="noStrike" cap="none" dirty="0" err="1">
                <a:solidFill>
                  <a:srgbClr val="FFFFFF"/>
                </a:solidFill>
                <a:latin typeface="Arial"/>
                <a:ea typeface="Arial"/>
                <a:cs typeface="Arial"/>
                <a:sym typeface="Arial"/>
              </a:rPr>
              <a:t>friert</a:t>
            </a:r>
            <a:r>
              <a:rPr lang="en-US" b="1" i="0" u="none" strike="noStrike" cap="none" dirty="0">
                <a:solidFill>
                  <a:srgbClr val="FFFFFF"/>
                </a:solidFill>
                <a:latin typeface="Arial"/>
                <a:ea typeface="Arial"/>
                <a:cs typeface="Arial"/>
                <a:sym typeface="Arial"/>
              </a:rPr>
              <a:t> </a:t>
            </a:r>
            <a:r>
              <a:rPr lang="en-US" b="1" i="0" u="none" strike="noStrike" cap="none" dirty="0" err="1">
                <a:solidFill>
                  <a:srgbClr val="FFFFFF"/>
                </a:solidFill>
                <a:latin typeface="Arial"/>
                <a:ea typeface="Arial"/>
                <a:cs typeface="Arial"/>
                <a:sym typeface="Arial"/>
              </a:rPr>
              <a:t>ein</a:t>
            </a:r>
            <a:r>
              <a:rPr lang="en-US" b="1" i="0" u="none" strike="noStrike" cap="none" dirty="0">
                <a:solidFill>
                  <a:srgbClr val="FFFFFF"/>
                </a:solidFill>
                <a:latin typeface="Arial"/>
                <a:ea typeface="Arial"/>
                <a:cs typeface="Arial"/>
                <a:sym typeface="Arial"/>
              </a:rPr>
              <a:t>, </a:t>
            </a:r>
            <a:r>
              <a:rPr lang="en-US" b="1" i="0" u="none" strike="noStrike" cap="none" dirty="0" err="1">
                <a:solidFill>
                  <a:srgbClr val="FFFFFF"/>
                </a:solidFill>
                <a:latin typeface="Arial"/>
                <a:ea typeface="Arial"/>
                <a:cs typeface="Arial"/>
                <a:sym typeface="Arial"/>
              </a:rPr>
              <a:t>ruckelt</a:t>
            </a:r>
            <a:r>
              <a:rPr lang="en-US" b="1" i="0" u="none" strike="noStrike" cap="none" dirty="0">
                <a:solidFill>
                  <a:srgbClr val="FFFFFF"/>
                </a:solidFill>
                <a:latin typeface="Arial"/>
                <a:ea typeface="Arial"/>
                <a:cs typeface="Arial"/>
                <a:sym typeface="Arial"/>
              </a:rPr>
              <a:t> / </a:t>
            </a:r>
            <a:r>
              <a:rPr lang="en-US" b="1" i="0" u="none" strike="noStrike" cap="none" dirty="0" err="1">
                <a:solidFill>
                  <a:srgbClr val="FFFFFF"/>
                </a:solidFill>
                <a:latin typeface="Arial"/>
                <a:ea typeface="Arial"/>
                <a:cs typeface="Arial"/>
                <a:sym typeface="Arial"/>
              </a:rPr>
              <a:t>Aussetzer</a:t>
            </a:r>
            <a:endParaRPr sz="1200" dirty="0"/>
          </a:p>
        </p:txBody>
      </p:sp>
      <p:sp>
        <p:nvSpPr>
          <p:cNvPr id="145" name="Google Shape;145;p4"/>
          <p:cNvSpPr txBox="1"/>
          <p:nvPr/>
        </p:nvSpPr>
        <p:spPr>
          <a:xfrm>
            <a:off x="1543021" y="5284777"/>
            <a:ext cx="3818792" cy="47705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FFFFF"/>
              </a:buClr>
              <a:buSzPts val="1600"/>
              <a:buFont typeface="Arial"/>
              <a:buNone/>
            </a:pPr>
            <a:r>
              <a:rPr lang="de-DE" b="1" i="0" u="none" strike="noStrike" cap="none" dirty="0">
                <a:solidFill>
                  <a:srgbClr val="FFFFFF"/>
                </a:solidFill>
                <a:latin typeface="Arial"/>
                <a:ea typeface="Arial"/>
                <a:cs typeface="Arial"/>
                <a:sym typeface="Arial"/>
              </a:rPr>
              <a:t>Zeitverlust durch häufiges Nachfragen</a:t>
            </a:r>
            <a:endParaRPr sz="1200" dirty="0"/>
          </a:p>
          <a:p>
            <a:pPr marL="0" marR="0" lvl="0" indent="0" algn="l" rtl="0">
              <a:lnSpc>
                <a:spcPct val="100000"/>
              </a:lnSpc>
              <a:spcBef>
                <a:spcPts val="600"/>
              </a:spcBef>
              <a:spcAft>
                <a:spcPts val="0"/>
              </a:spcAft>
              <a:buClr>
                <a:srgbClr val="FFFFFF"/>
              </a:buClr>
              <a:buSzPts val="1200"/>
              <a:buFont typeface="Arial"/>
              <a:buNone/>
            </a:pPr>
            <a:r>
              <a:rPr lang="en-US" sz="1200" dirty="0" err="1">
                <a:solidFill>
                  <a:srgbClr val="FFFFFF"/>
                </a:solidFill>
              </a:rPr>
              <a:t>Unverständlichkeit</a:t>
            </a:r>
            <a:r>
              <a:rPr lang="en-US" sz="1200" dirty="0">
                <a:solidFill>
                  <a:srgbClr val="FFFFFF"/>
                </a:solidFill>
              </a:rPr>
              <a:t> </a:t>
            </a:r>
            <a:r>
              <a:rPr lang="en-US" sz="1200" dirty="0" err="1">
                <a:solidFill>
                  <a:srgbClr val="FFFFFF"/>
                </a:solidFill>
              </a:rPr>
              <a:t>fürht</a:t>
            </a:r>
            <a:r>
              <a:rPr lang="en-US" sz="1200" dirty="0">
                <a:solidFill>
                  <a:srgbClr val="FFFFFF"/>
                </a:solidFill>
              </a:rPr>
              <a:t> </a:t>
            </a:r>
            <a:r>
              <a:rPr lang="en-US" sz="1200" dirty="0" err="1">
                <a:solidFill>
                  <a:srgbClr val="FFFFFF"/>
                </a:solidFill>
              </a:rPr>
              <a:t>zu</a:t>
            </a:r>
            <a:r>
              <a:rPr lang="en-US" sz="1200" dirty="0">
                <a:solidFill>
                  <a:srgbClr val="FFFFFF"/>
                </a:solidFill>
              </a:rPr>
              <a:t> </a:t>
            </a:r>
            <a:r>
              <a:rPr lang="en-US" sz="1200" dirty="0" err="1">
                <a:solidFill>
                  <a:srgbClr val="FFFFFF"/>
                </a:solidFill>
              </a:rPr>
              <a:t>Mißverständnissen</a:t>
            </a:r>
            <a:endParaRPr dirty="0"/>
          </a:p>
        </p:txBody>
      </p:sp>
      <p:grpSp>
        <p:nvGrpSpPr>
          <p:cNvPr id="31" name="Google Shape;121;p4">
            <a:extLst>
              <a:ext uri="{FF2B5EF4-FFF2-40B4-BE49-F238E27FC236}">
                <a16:creationId xmlns:a16="http://schemas.microsoft.com/office/drawing/2014/main" id="{CDB6E6A4-E58A-476E-8E6A-CB4F7DC8A617}"/>
              </a:ext>
            </a:extLst>
          </p:cNvPr>
          <p:cNvGrpSpPr/>
          <p:nvPr/>
        </p:nvGrpSpPr>
        <p:grpSpPr>
          <a:xfrm>
            <a:off x="830814" y="3262097"/>
            <a:ext cx="527839" cy="527838"/>
            <a:chOff x="0" y="0"/>
            <a:chExt cx="527838" cy="527836"/>
          </a:xfrm>
        </p:grpSpPr>
        <p:sp>
          <p:nvSpPr>
            <p:cNvPr id="32" name="Google Shape;122;p4">
              <a:extLst>
                <a:ext uri="{FF2B5EF4-FFF2-40B4-BE49-F238E27FC236}">
                  <a16:creationId xmlns:a16="http://schemas.microsoft.com/office/drawing/2014/main" id="{B7FC870E-49F9-4567-B621-A34939DF1104}"/>
                </a:ext>
              </a:extLst>
            </p:cNvPr>
            <p:cNvSpPr/>
            <p:nvPr/>
          </p:nvSpPr>
          <p:spPr>
            <a:xfrm>
              <a:off x="0" y="0"/>
              <a:ext cx="527838" cy="527836"/>
            </a:xfrm>
            <a:prstGeom prst="roundRect">
              <a:avLst>
                <a:gd name="adj" fmla="val 50000"/>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800"/>
                <a:buFont typeface="Arial"/>
                <a:buNone/>
              </a:pPr>
              <a:endParaRPr sz="2800" b="0" i="0" u="none" strike="noStrike" cap="none">
                <a:solidFill>
                  <a:srgbClr val="FFFFFF"/>
                </a:solidFill>
                <a:latin typeface="Arial"/>
                <a:ea typeface="Arial"/>
                <a:cs typeface="Arial"/>
                <a:sym typeface="Arial"/>
              </a:endParaRPr>
            </a:p>
          </p:txBody>
        </p:sp>
        <p:grpSp>
          <p:nvGrpSpPr>
            <p:cNvPr id="33" name="Google Shape;123;p4">
              <a:extLst>
                <a:ext uri="{FF2B5EF4-FFF2-40B4-BE49-F238E27FC236}">
                  <a16:creationId xmlns:a16="http://schemas.microsoft.com/office/drawing/2014/main" id="{0E8C3013-886B-4465-8448-1B178125B970}"/>
                </a:ext>
              </a:extLst>
            </p:cNvPr>
            <p:cNvGrpSpPr/>
            <p:nvPr/>
          </p:nvGrpSpPr>
          <p:grpSpPr>
            <a:xfrm>
              <a:off x="148480" y="186008"/>
              <a:ext cx="245653" cy="155818"/>
              <a:chOff x="-1" y="0"/>
              <a:chExt cx="245651" cy="155817"/>
            </a:xfrm>
          </p:grpSpPr>
          <p:sp>
            <p:nvSpPr>
              <p:cNvPr id="34" name="Google Shape;124;p4">
                <a:extLst>
                  <a:ext uri="{FF2B5EF4-FFF2-40B4-BE49-F238E27FC236}">
                    <a16:creationId xmlns:a16="http://schemas.microsoft.com/office/drawing/2014/main" id="{964A7186-FAA6-4D7E-87CB-E1E7A4661FD0}"/>
                  </a:ext>
                </a:extLst>
              </p:cNvPr>
              <p:cNvSpPr/>
              <p:nvPr/>
            </p:nvSpPr>
            <p:spPr>
              <a:xfrm>
                <a:off x="-1" y="0"/>
                <a:ext cx="245651" cy="155817"/>
              </a:xfrm>
              <a:custGeom>
                <a:avLst/>
                <a:gdLst/>
                <a:ahLst/>
                <a:cxnLst/>
                <a:rect l="l" t="t" r="r" b="b"/>
                <a:pathLst>
                  <a:path w="21600" h="21600" extrusionOk="0">
                    <a:moveTo>
                      <a:pt x="21600" y="10530"/>
                    </a:moveTo>
                    <a:cubicBezTo>
                      <a:pt x="21600" y="10530"/>
                      <a:pt x="21600" y="10530"/>
                      <a:pt x="21600" y="10530"/>
                    </a:cubicBezTo>
                    <a:cubicBezTo>
                      <a:pt x="21600" y="10530"/>
                      <a:pt x="21600" y="10260"/>
                      <a:pt x="21431" y="10260"/>
                    </a:cubicBezTo>
                    <a:cubicBezTo>
                      <a:pt x="21431" y="10260"/>
                      <a:pt x="21431" y="10260"/>
                      <a:pt x="21431" y="10260"/>
                    </a:cubicBezTo>
                    <a:cubicBezTo>
                      <a:pt x="19575" y="4320"/>
                      <a:pt x="15356" y="0"/>
                      <a:pt x="10800" y="0"/>
                    </a:cubicBezTo>
                    <a:cubicBezTo>
                      <a:pt x="6244" y="0"/>
                      <a:pt x="2025" y="4320"/>
                      <a:pt x="0" y="10260"/>
                    </a:cubicBezTo>
                    <a:cubicBezTo>
                      <a:pt x="0" y="10260"/>
                      <a:pt x="0" y="10260"/>
                      <a:pt x="0" y="10260"/>
                    </a:cubicBezTo>
                    <a:cubicBezTo>
                      <a:pt x="0" y="10260"/>
                      <a:pt x="0" y="10260"/>
                      <a:pt x="0" y="10530"/>
                    </a:cubicBezTo>
                    <a:cubicBezTo>
                      <a:pt x="0" y="10530"/>
                      <a:pt x="0" y="10530"/>
                      <a:pt x="0" y="10530"/>
                    </a:cubicBezTo>
                    <a:cubicBezTo>
                      <a:pt x="0" y="10530"/>
                      <a:pt x="0" y="10800"/>
                      <a:pt x="0" y="10800"/>
                    </a:cubicBezTo>
                    <a:cubicBezTo>
                      <a:pt x="0" y="10800"/>
                      <a:pt x="0" y="11070"/>
                      <a:pt x="0" y="11070"/>
                    </a:cubicBezTo>
                    <a:cubicBezTo>
                      <a:pt x="0" y="11070"/>
                      <a:pt x="0" y="11070"/>
                      <a:pt x="0" y="11070"/>
                    </a:cubicBezTo>
                    <a:cubicBezTo>
                      <a:pt x="0" y="11070"/>
                      <a:pt x="0" y="11070"/>
                      <a:pt x="0" y="11340"/>
                    </a:cubicBezTo>
                    <a:cubicBezTo>
                      <a:pt x="0" y="11340"/>
                      <a:pt x="0" y="11340"/>
                      <a:pt x="0" y="11340"/>
                    </a:cubicBezTo>
                    <a:cubicBezTo>
                      <a:pt x="2025" y="17280"/>
                      <a:pt x="6244" y="21600"/>
                      <a:pt x="10800" y="21600"/>
                    </a:cubicBezTo>
                    <a:cubicBezTo>
                      <a:pt x="15356" y="21600"/>
                      <a:pt x="19575" y="17280"/>
                      <a:pt x="21431" y="11340"/>
                    </a:cubicBezTo>
                    <a:cubicBezTo>
                      <a:pt x="21431" y="11340"/>
                      <a:pt x="21431" y="11340"/>
                      <a:pt x="21431" y="11340"/>
                    </a:cubicBezTo>
                    <a:cubicBezTo>
                      <a:pt x="21600" y="11070"/>
                      <a:pt x="21600" y="11070"/>
                      <a:pt x="21600" y="11070"/>
                    </a:cubicBezTo>
                    <a:cubicBezTo>
                      <a:pt x="21600" y="11070"/>
                      <a:pt x="21600" y="11070"/>
                      <a:pt x="21600" y="11070"/>
                    </a:cubicBezTo>
                    <a:cubicBezTo>
                      <a:pt x="21600" y="11070"/>
                      <a:pt x="21600" y="10800"/>
                      <a:pt x="21600" y="10800"/>
                    </a:cubicBezTo>
                    <a:cubicBezTo>
                      <a:pt x="21600" y="10800"/>
                      <a:pt x="21600" y="10530"/>
                      <a:pt x="21600" y="10530"/>
                    </a:cubicBezTo>
                    <a:close/>
                    <a:moveTo>
                      <a:pt x="10800" y="19440"/>
                    </a:moveTo>
                    <a:cubicBezTo>
                      <a:pt x="6919" y="19440"/>
                      <a:pt x="3206" y="15930"/>
                      <a:pt x="1519" y="10800"/>
                    </a:cubicBezTo>
                    <a:cubicBezTo>
                      <a:pt x="3375" y="5670"/>
                      <a:pt x="6919" y="2160"/>
                      <a:pt x="10800" y="2160"/>
                    </a:cubicBezTo>
                    <a:cubicBezTo>
                      <a:pt x="14513" y="2160"/>
                      <a:pt x="18225" y="5670"/>
                      <a:pt x="20081" y="10800"/>
                    </a:cubicBezTo>
                    <a:cubicBezTo>
                      <a:pt x="18225" y="15930"/>
                      <a:pt x="14513" y="19440"/>
                      <a:pt x="10800" y="19440"/>
                    </a:cubicBez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
            <p:nvSpPr>
              <p:cNvPr id="35" name="Google Shape;125;p4">
                <a:extLst>
                  <a:ext uri="{FF2B5EF4-FFF2-40B4-BE49-F238E27FC236}">
                    <a16:creationId xmlns:a16="http://schemas.microsoft.com/office/drawing/2014/main" id="{C682B2FF-6182-4D42-BC22-B3E503CD2A4A}"/>
                  </a:ext>
                </a:extLst>
              </p:cNvPr>
              <p:cNvSpPr/>
              <p:nvPr/>
            </p:nvSpPr>
            <p:spPr>
              <a:xfrm>
                <a:off x="92217" y="46904"/>
                <a:ext cx="34186" cy="34980"/>
              </a:xfrm>
              <a:custGeom>
                <a:avLst/>
                <a:gdLst/>
                <a:ahLst/>
                <a:cxnLst/>
                <a:rect l="l" t="t" r="r" b="b"/>
                <a:pathLst>
                  <a:path w="21600" h="21600" extrusionOk="0">
                    <a:moveTo>
                      <a:pt x="19200" y="0"/>
                    </a:moveTo>
                    <a:cubicBezTo>
                      <a:pt x="19200" y="0"/>
                      <a:pt x="19200" y="0"/>
                      <a:pt x="19200" y="0"/>
                    </a:cubicBezTo>
                    <a:cubicBezTo>
                      <a:pt x="8400" y="0"/>
                      <a:pt x="0" y="8400"/>
                      <a:pt x="0" y="19200"/>
                    </a:cubicBezTo>
                    <a:cubicBezTo>
                      <a:pt x="0" y="20400"/>
                      <a:pt x="1200" y="21600"/>
                      <a:pt x="2400" y="21600"/>
                    </a:cubicBezTo>
                    <a:cubicBezTo>
                      <a:pt x="3600" y="21600"/>
                      <a:pt x="4800" y="20400"/>
                      <a:pt x="4800" y="19200"/>
                    </a:cubicBezTo>
                    <a:cubicBezTo>
                      <a:pt x="4800" y="10800"/>
                      <a:pt x="10800" y="4800"/>
                      <a:pt x="19200" y="4800"/>
                    </a:cubicBezTo>
                    <a:cubicBezTo>
                      <a:pt x="19200" y="4800"/>
                      <a:pt x="19200" y="4800"/>
                      <a:pt x="19200" y="4800"/>
                    </a:cubicBezTo>
                    <a:cubicBezTo>
                      <a:pt x="20400" y="4800"/>
                      <a:pt x="21600" y="3600"/>
                      <a:pt x="21600" y="2400"/>
                    </a:cubicBezTo>
                    <a:cubicBezTo>
                      <a:pt x="21600" y="1200"/>
                      <a:pt x="20400" y="0"/>
                      <a:pt x="19200" y="0"/>
                    </a:cubicBez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
            <p:nvSpPr>
              <p:cNvPr id="36" name="Google Shape;126;p4">
                <a:extLst>
                  <a:ext uri="{FF2B5EF4-FFF2-40B4-BE49-F238E27FC236}">
                    <a16:creationId xmlns:a16="http://schemas.microsoft.com/office/drawing/2014/main" id="{42FCCF0B-957B-4F81-B6F5-EC289AB0DC9B}"/>
                  </a:ext>
                </a:extLst>
              </p:cNvPr>
              <p:cNvSpPr/>
              <p:nvPr/>
            </p:nvSpPr>
            <p:spPr>
              <a:xfrm>
                <a:off x="69163" y="23054"/>
                <a:ext cx="107324" cy="109708"/>
              </a:xfrm>
              <a:custGeom>
                <a:avLst/>
                <a:gdLst/>
                <a:ahLst/>
                <a:cxnLst/>
                <a:rect l="l" t="t" r="r" b="b"/>
                <a:pathLst>
                  <a:path w="21600" h="21600" extrusionOk="0">
                    <a:moveTo>
                      <a:pt x="10800" y="0"/>
                    </a:moveTo>
                    <a:cubicBezTo>
                      <a:pt x="4629" y="0"/>
                      <a:pt x="0" y="5014"/>
                      <a:pt x="0" y="10800"/>
                    </a:cubicBezTo>
                    <a:cubicBezTo>
                      <a:pt x="0" y="16586"/>
                      <a:pt x="4629" y="21600"/>
                      <a:pt x="10800" y="21600"/>
                    </a:cubicBezTo>
                    <a:cubicBezTo>
                      <a:pt x="16586" y="21600"/>
                      <a:pt x="21600" y="16586"/>
                      <a:pt x="21600" y="10800"/>
                    </a:cubicBezTo>
                    <a:cubicBezTo>
                      <a:pt x="21600" y="5014"/>
                      <a:pt x="16586" y="0"/>
                      <a:pt x="10800" y="0"/>
                    </a:cubicBezTo>
                    <a:close/>
                    <a:moveTo>
                      <a:pt x="10800" y="20057"/>
                    </a:moveTo>
                    <a:cubicBezTo>
                      <a:pt x="5786" y="20057"/>
                      <a:pt x="1543" y="15814"/>
                      <a:pt x="1543" y="10800"/>
                    </a:cubicBezTo>
                    <a:cubicBezTo>
                      <a:pt x="1543" y="5786"/>
                      <a:pt x="5786" y="1543"/>
                      <a:pt x="10800" y="1543"/>
                    </a:cubicBezTo>
                    <a:cubicBezTo>
                      <a:pt x="15814" y="1543"/>
                      <a:pt x="20057" y="5786"/>
                      <a:pt x="20057" y="10800"/>
                    </a:cubicBezTo>
                    <a:cubicBezTo>
                      <a:pt x="20057" y="15814"/>
                      <a:pt x="15814" y="20057"/>
                      <a:pt x="10800" y="20057"/>
                    </a:cubicBez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grpSp>
      </p:grpSp>
      <p:sp>
        <p:nvSpPr>
          <p:cNvPr id="37" name="Google Shape;127;p4">
            <a:extLst>
              <a:ext uri="{FF2B5EF4-FFF2-40B4-BE49-F238E27FC236}">
                <a16:creationId xmlns:a16="http://schemas.microsoft.com/office/drawing/2014/main" id="{042791CC-C312-4A34-A389-8F0EBE043CD3}"/>
              </a:ext>
            </a:extLst>
          </p:cNvPr>
          <p:cNvSpPr txBox="1"/>
          <p:nvPr/>
        </p:nvSpPr>
        <p:spPr>
          <a:xfrm>
            <a:off x="3819158" y="1532517"/>
            <a:ext cx="4553683" cy="215444"/>
          </a:xfrm>
          <a:prstGeom prst="rect">
            <a:avLst/>
          </a:prstGeom>
          <a:noFill/>
          <a:ln>
            <a:noFill/>
          </a:ln>
        </p:spPr>
        <p:txBody>
          <a:bodyPr spcFirstLastPara="1" wrap="square" lIns="0" tIns="0" rIns="0" bIns="0" anchor="t" anchorCtr="0">
            <a:spAutoFit/>
          </a:bodyPr>
          <a:lstStyle/>
          <a:p>
            <a:pPr lvl="0">
              <a:buClr>
                <a:srgbClr val="FFFFFF"/>
              </a:buClr>
              <a:buSzPts val="1600"/>
            </a:pPr>
            <a:r>
              <a:rPr lang="de-DE" b="1" dirty="0">
                <a:solidFill>
                  <a:srgbClr val="FFFFFF"/>
                </a:solidFill>
              </a:rPr>
              <a:t>Gute Audio- und Videoqualität zeigt Professionalität</a:t>
            </a:r>
          </a:p>
        </p:txBody>
      </p:sp>
      <p:sp>
        <p:nvSpPr>
          <p:cNvPr id="38" name="Google Shape;127;p4">
            <a:extLst>
              <a:ext uri="{FF2B5EF4-FFF2-40B4-BE49-F238E27FC236}">
                <a16:creationId xmlns:a16="http://schemas.microsoft.com/office/drawing/2014/main" id="{286C1BB5-265B-4F5E-9610-3DA05096C3A9}"/>
              </a:ext>
            </a:extLst>
          </p:cNvPr>
          <p:cNvSpPr txBox="1"/>
          <p:nvPr/>
        </p:nvSpPr>
        <p:spPr>
          <a:xfrm>
            <a:off x="6754977" y="3981458"/>
            <a:ext cx="4673577" cy="215444"/>
          </a:xfrm>
          <a:prstGeom prst="rect">
            <a:avLst/>
          </a:prstGeom>
          <a:noFill/>
          <a:ln>
            <a:noFill/>
          </a:ln>
        </p:spPr>
        <p:txBody>
          <a:bodyPr spcFirstLastPara="1" wrap="square" lIns="0" tIns="0" rIns="0" bIns="0" anchor="t" anchorCtr="0">
            <a:spAutoFit/>
          </a:bodyPr>
          <a:lstStyle/>
          <a:p>
            <a:pPr lvl="0">
              <a:buClr>
                <a:srgbClr val="FFFFFF"/>
              </a:buClr>
              <a:buSzPts val="1600"/>
            </a:pPr>
            <a:r>
              <a:rPr lang="de-DE" b="1" dirty="0">
                <a:solidFill>
                  <a:srgbClr val="FFFFFF"/>
                </a:solidFill>
              </a:rPr>
              <a:t>Das technische Equipment:  Hardware &amp; Software</a:t>
            </a:r>
          </a:p>
        </p:txBody>
      </p:sp>
      <p:sp>
        <p:nvSpPr>
          <p:cNvPr id="39" name="Google Shape;127;p4">
            <a:extLst>
              <a:ext uri="{FF2B5EF4-FFF2-40B4-BE49-F238E27FC236}">
                <a16:creationId xmlns:a16="http://schemas.microsoft.com/office/drawing/2014/main" id="{446C5479-0EF3-42E4-84DF-05B4AFEB7847}"/>
              </a:ext>
            </a:extLst>
          </p:cNvPr>
          <p:cNvSpPr txBox="1"/>
          <p:nvPr/>
        </p:nvSpPr>
        <p:spPr>
          <a:xfrm>
            <a:off x="838201" y="1531303"/>
            <a:ext cx="2406162" cy="215444"/>
          </a:xfrm>
          <a:prstGeom prst="rect">
            <a:avLst/>
          </a:prstGeom>
          <a:noFill/>
          <a:ln>
            <a:noFill/>
          </a:ln>
        </p:spPr>
        <p:txBody>
          <a:bodyPr spcFirstLastPara="1" wrap="square" lIns="0" tIns="0" rIns="0" bIns="0" anchor="t" anchorCtr="0">
            <a:spAutoFit/>
          </a:bodyPr>
          <a:lstStyle/>
          <a:p>
            <a:pPr lvl="0">
              <a:buClr>
                <a:srgbClr val="FFFFFF"/>
              </a:buClr>
              <a:buSzPts val="1600"/>
            </a:pPr>
            <a:r>
              <a:rPr lang="en-US" b="1" dirty="0">
                <a:solidFill>
                  <a:srgbClr val="FFFFFF"/>
                </a:solidFill>
              </a:rPr>
              <a:t>"Can you hear me now?"</a:t>
            </a:r>
            <a:endParaRPr lang="de-DE" b="1" dirty="0">
              <a:solidFill>
                <a:srgbClr val="FFFFFF"/>
              </a:solidFill>
            </a:endParaRPr>
          </a:p>
        </p:txBody>
      </p:sp>
      <p:sp>
        <p:nvSpPr>
          <p:cNvPr id="2" name="Pfeil: nach unten 1">
            <a:extLst>
              <a:ext uri="{FF2B5EF4-FFF2-40B4-BE49-F238E27FC236}">
                <a16:creationId xmlns:a16="http://schemas.microsoft.com/office/drawing/2014/main" id="{94F43DC6-7670-4199-81CA-D1C9F1E15245}"/>
              </a:ext>
            </a:extLst>
          </p:cNvPr>
          <p:cNvSpPr/>
          <p:nvPr/>
        </p:nvSpPr>
        <p:spPr>
          <a:xfrm rot="16200000">
            <a:off x="3293184" y="1359242"/>
            <a:ext cx="215444" cy="559566"/>
          </a:xfrm>
          <a:prstGeom prst="down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Geschweifte Klammer rechts 2">
            <a:extLst>
              <a:ext uri="{FF2B5EF4-FFF2-40B4-BE49-F238E27FC236}">
                <a16:creationId xmlns:a16="http://schemas.microsoft.com/office/drawing/2014/main" id="{A0F96065-6C8B-49CA-905C-BBCB5E0EB89B}"/>
              </a:ext>
            </a:extLst>
          </p:cNvPr>
          <p:cNvSpPr/>
          <p:nvPr/>
        </p:nvSpPr>
        <p:spPr>
          <a:xfrm>
            <a:off x="5117768" y="2507644"/>
            <a:ext cx="574606" cy="3226656"/>
          </a:xfrm>
          <a:prstGeom prst="rightBrace">
            <a:avLst>
              <a:gd name="adj1" fmla="val 8333"/>
              <a:gd name="adj2" fmla="val 49727"/>
            </a:avLst>
          </a:prstGeom>
          <a:noFill/>
          <a:ln w="28575">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43" name="Pfeil: nach unten 42">
            <a:extLst>
              <a:ext uri="{FF2B5EF4-FFF2-40B4-BE49-F238E27FC236}">
                <a16:creationId xmlns:a16="http://schemas.microsoft.com/office/drawing/2014/main" id="{7588A8FC-C92B-4D9B-A9EA-ADB5DE5B0149}"/>
              </a:ext>
            </a:extLst>
          </p:cNvPr>
          <p:cNvSpPr/>
          <p:nvPr/>
        </p:nvSpPr>
        <p:spPr>
          <a:xfrm>
            <a:off x="9696913" y="4476051"/>
            <a:ext cx="792309" cy="837200"/>
          </a:xfrm>
          <a:prstGeom prst="down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000000"/>
      </a:lt1>
      <a:dk2>
        <a:srgbClr val="A7A7A7"/>
      </a:dk2>
      <a:lt2>
        <a:srgbClr val="535353"/>
      </a:lt2>
      <a:accent1>
        <a:srgbClr val="003366"/>
      </a:accent1>
      <a:accent2>
        <a:srgbClr val="DD9933"/>
      </a:accent2>
      <a:accent3>
        <a:srgbClr val="BFBFBF"/>
      </a:accent3>
      <a:accent4>
        <a:srgbClr val="72D3E4"/>
      </a:accent4>
      <a:accent5>
        <a:srgbClr val="7F7F7F"/>
      </a:accent5>
      <a:accent6>
        <a:srgbClr val="707070"/>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003366"/>
      </a:accent1>
      <a:accent2>
        <a:srgbClr val="DD9933"/>
      </a:accent2>
      <a:accent3>
        <a:srgbClr val="BFBFBF"/>
      </a:accent3>
      <a:accent4>
        <a:srgbClr val="72D3E4"/>
      </a:accent4>
      <a:accent5>
        <a:srgbClr val="7F7F7F"/>
      </a:accent5>
      <a:accent6>
        <a:srgbClr val="707070"/>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1095</Words>
  <Application>Microsoft Office PowerPoint</Application>
  <PresentationFormat>Breitbild</PresentationFormat>
  <Paragraphs>184</Paragraphs>
  <Slides>22</Slides>
  <Notes>19</Notes>
  <HiddenSlides>5</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22</vt:i4>
      </vt:variant>
    </vt:vector>
  </HeadingPairs>
  <TitlesOfParts>
    <vt:vector size="26" baseType="lpstr">
      <vt:lpstr>Lato Black</vt:lpstr>
      <vt:lpstr>Roboto Condensed</vt:lpstr>
      <vt:lpstr>Arial</vt:lpstr>
      <vt:lpstr>Office Theme</vt:lpstr>
      <vt:lpstr>Die Bedeutung von Video in der digitalen Kommunikation</vt:lpstr>
      <vt:lpstr>PowerPoint-Präsentation</vt:lpstr>
      <vt:lpstr>Inhalts Übersicht</vt:lpstr>
      <vt:lpstr>Weshalb Videokonferenzen sinnvoll sind</vt:lpstr>
      <vt:lpstr>Videokommunikation ist ein Treiber für mehr Geschäft und Effizienz </vt:lpstr>
      <vt:lpstr>Mensch und Technik  Körpersprache</vt:lpstr>
      <vt:lpstr>Körpersprache</vt:lpstr>
      <vt:lpstr>Die Raum Eigenschaften in Bezug auf die Beleuchtung und Akkustik</vt:lpstr>
      <vt:lpstr>Die häufigsten technischen Probleme</vt:lpstr>
      <vt:lpstr>Die Vermeidung Software Problemen</vt:lpstr>
      <vt:lpstr>Die Vermeidung von Hardware Problemen</vt:lpstr>
      <vt:lpstr>Installations Beispiele</vt:lpstr>
      <vt:lpstr>Installations Beispiele</vt:lpstr>
      <vt:lpstr>Installations Beispiele</vt:lpstr>
      <vt:lpstr>Installations Beispiele</vt:lpstr>
      <vt:lpstr>Installations Beispiele</vt:lpstr>
      <vt:lpstr>PowerPoint-Präsentation</vt:lpstr>
      <vt:lpstr>Title Goes Here</vt:lpstr>
      <vt:lpstr>Title Goes Here</vt:lpstr>
      <vt:lpstr>Title Goes Here</vt:lpstr>
      <vt:lpstr>PowerPoint-Präsentation</vt:lpstr>
      <vt:lpstr>Title Goes Here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Die Vorteile von Smart Working für Ihre Kunden</dc:title>
  <dc:creator>fahr</dc:creator>
  <cp:lastModifiedBy>Helmut Fahr</cp:lastModifiedBy>
  <cp:revision>1</cp:revision>
  <dcterms:modified xsi:type="dcterms:W3CDTF">2020-04-28T16:53:32Z</dcterms:modified>
</cp:coreProperties>
</file>